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8" r:id="rId2"/>
    <p:sldId id="373" r:id="rId3"/>
    <p:sldId id="358" r:id="rId4"/>
    <p:sldId id="372" r:id="rId5"/>
    <p:sldId id="375" r:id="rId6"/>
    <p:sldId id="371" r:id="rId7"/>
    <p:sldId id="356" r:id="rId8"/>
    <p:sldId id="376" r:id="rId9"/>
    <p:sldId id="362" r:id="rId10"/>
    <p:sldId id="350" r:id="rId11"/>
    <p:sldId id="295" r:id="rId12"/>
    <p:sldId id="364" r:id="rId13"/>
    <p:sldId id="361" r:id="rId14"/>
    <p:sldId id="369" r:id="rId15"/>
    <p:sldId id="368" r:id="rId16"/>
    <p:sldId id="327" r:id="rId17"/>
    <p:sldId id="354" r:id="rId18"/>
    <p:sldId id="359" r:id="rId19"/>
    <p:sldId id="377" r:id="rId20"/>
    <p:sldId id="378" r:id="rId21"/>
    <p:sldId id="379" r:id="rId22"/>
    <p:sldId id="366" r:id="rId23"/>
    <p:sldId id="25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EA6E"/>
    <a:srgbClr val="252B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3763" autoAdjust="0"/>
    <p:restoredTop sz="94660"/>
  </p:normalViewPr>
  <p:slideViewPr>
    <p:cSldViewPr snapToGrid="0">
      <p:cViewPr varScale="1">
        <p:scale>
          <a:sx n="152" d="100"/>
          <a:sy n="152" d="100"/>
        </p:scale>
        <p:origin x="174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wmullin\Documents\2%20Projects\3.4%20RAMS\RAMS%20Testing%20Data\RAMS%20PI%20CURVE%202023113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wmullin\Documents\2%20Projects\3.4%20RAMS\RAMS%20Testing%20Data\RAMS%20PI%20CURVE%2020231130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wmullin\Documents\2%20Projects\3.4%20RAMS\RAMS%20Testing%20Data\RAMS%20PI%20CURVE%2020231130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wmullin\Documents\2%20Projects\3.4%20RAMS\RAMS%20Testing%20Data\RAMS%20PI%20CURVE%2020231130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wmullin\Documents\2%20Projects\3.4%20RAMS\HV%20Testing\Burst%20Testing%20_RAMS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Corbel Light" panose="020B0303020204020204" pitchFamily="34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Repetition Rate &amp; Pulse Energy vs Current (1030 nm)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Corbel Light" panose="020B0303020204020204" pitchFamily="34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2"/>
          <c:order val="1"/>
          <c:tx>
            <c:strRef>
              <c:f>'20231130'!$D$6</c:f>
              <c:strCache>
                <c:ptCount val="1"/>
                <c:pt idx="0">
                  <c:v>Repitition Rate (Hz)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'20231130'!$A$7:$A$22</c:f>
              <c:numCache>
                <c:formatCode>General</c:formatCode>
                <c:ptCount val="16"/>
                <c:pt idx="0">
                  <c:v>4</c:v>
                </c:pt>
                <c:pt idx="1">
                  <c:v>4.5</c:v>
                </c:pt>
                <c:pt idx="2">
                  <c:v>5</c:v>
                </c:pt>
                <c:pt idx="3">
                  <c:v>5.5</c:v>
                </c:pt>
                <c:pt idx="4">
                  <c:v>6</c:v>
                </c:pt>
                <c:pt idx="5">
                  <c:v>6.5</c:v>
                </c:pt>
                <c:pt idx="6">
                  <c:v>7</c:v>
                </c:pt>
                <c:pt idx="7">
                  <c:v>7.5</c:v>
                </c:pt>
                <c:pt idx="8">
                  <c:v>8</c:v>
                </c:pt>
                <c:pt idx="9">
                  <c:v>8.5</c:v>
                </c:pt>
                <c:pt idx="10">
                  <c:v>9</c:v>
                </c:pt>
                <c:pt idx="11">
                  <c:v>9.5</c:v>
                </c:pt>
                <c:pt idx="12">
                  <c:v>10</c:v>
                </c:pt>
                <c:pt idx="13">
                  <c:v>10.5</c:v>
                </c:pt>
                <c:pt idx="14">
                  <c:v>11</c:v>
                </c:pt>
                <c:pt idx="15">
                  <c:v>11.5</c:v>
                </c:pt>
              </c:numCache>
            </c:numRef>
          </c:xVal>
          <c:yVal>
            <c:numRef>
              <c:f>'20231130'!$D$7:$D$22</c:f>
              <c:numCache>
                <c:formatCode>General</c:formatCode>
                <c:ptCount val="16"/>
                <c:pt idx="0">
                  <c:v>1534</c:v>
                </c:pt>
                <c:pt idx="1">
                  <c:v>2829</c:v>
                </c:pt>
                <c:pt idx="2">
                  <c:v>3602</c:v>
                </c:pt>
                <c:pt idx="3">
                  <c:v>3570</c:v>
                </c:pt>
                <c:pt idx="4">
                  <c:v>4682</c:v>
                </c:pt>
                <c:pt idx="5">
                  <c:v>5854</c:v>
                </c:pt>
                <c:pt idx="6">
                  <c:v>6848</c:v>
                </c:pt>
                <c:pt idx="7">
                  <c:v>7820</c:v>
                </c:pt>
                <c:pt idx="8">
                  <c:v>8409</c:v>
                </c:pt>
                <c:pt idx="9">
                  <c:v>7740</c:v>
                </c:pt>
                <c:pt idx="10">
                  <c:v>8800</c:v>
                </c:pt>
                <c:pt idx="11">
                  <c:v>9266</c:v>
                </c:pt>
                <c:pt idx="12">
                  <c:v>9650</c:v>
                </c:pt>
                <c:pt idx="13">
                  <c:v>10043</c:v>
                </c:pt>
                <c:pt idx="14">
                  <c:v>10100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D98-4353-96C3-B59CFF5DDC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89724240"/>
        <c:axId val="1689725072"/>
      </c:scatterChart>
      <c:scatterChart>
        <c:scatterStyle val="lineMarker"/>
        <c:varyColors val="0"/>
        <c:ser>
          <c:idx val="1"/>
          <c:order val="0"/>
          <c:tx>
            <c:strRef>
              <c:f>'20231130'!$C$6</c:f>
              <c:strCache>
                <c:ptCount val="1"/>
                <c:pt idx="0">
                  <c:v>Pulse Energy (uJ)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'20231130'!$A$7:$A$22</c:f>
              <c:numCache>
                <c:formatCode>General</c:formatCode>
                <c:ptCount val="16"/>
                <c:pt idx="0">
                  <c:v>4</c:v>
                </c:pt>
                <c:pt idx="1">
                  <c:v>4.5</c:v>
                </c:pt>
                <c:pt idx="2">
                  <c:v>5</c:v>
                </c:pt>
                <c:pt idx="3">
                  <c:v>5.5</c:v>
                </c:pt>
                <c:pt idx="4">
                  <c:v>6</c:v>
                </c:pt>
                <c:pt idx="5">
                  <c:v>6.5</c:v>
                </c:pt>
                <c:pt idx="6">
                  <c:v>7</c:v>
                </c:pt>
                <c:pt idx="7">
                  <c:v>7.5</c:v>
                </c:pt>
                <c:pt idx="8">
                  <c:v>8</c:v>
                </c:pt>
                <c:pt idx="9">
                  <c:v>8.5</c:v>
                </c:pt>
                <c:pt idx="10">
                  <c:v>9</c:v>
                </c:pt>
                <c:pt idx="11">
                  <c:v>9.5</c:v>
                </c:pt>
                <c:pt idx="12">
                  <c:v>10</c:v>
                </c:pt>
                <c:pt idx="13">
                  <c:v>10.5</c:v>
                </c:pt>
                <c:pt idx="14">
                  <c:v>11</c:v>
                </c:pt>
                <c:pt idx="15">
                  <c:v>11.5</c:v>
                </c:pt>
              </c:numCache>
            </c:numRef>
          </c:xVal>
          <c:yVal>
            <c:numRef>
              <c:f>'20231130'!$C$7:$C$22</c:f>
              <c:numCache>
                <c:formatCode>General</c:formatCode>
                <c:ptCount val="16"/>
                <c:pt idx="0">
                  <c:v>116</c:v>
                </c:pt>
                <c:pt idx="1">
                  <c:v>131</c:v>
                </c:pt>
                <c:pt idx="2">
                  <c:v>145</c:v>
                </c:pt>
                <c:pt idx="3">
                  <c:v>171</c:v>
                </c:pt>
                <c:pt idx="4">
                  <c:v>163</c:v>
                </c:pt>
                <c:pt idx="5">
                  <c:v>171</c:v>
                </c:pt>
                <c:pt idx="6">
                  <c:v>179</c:v>
                </c:pt>
                <c:pt idx="7">
                  <c:v>186</c:v>
                </c:pt>
                <c:pt idx="8">
                  <c:v>192</c:v>
                </c:pt>
                <c:pt idx="9">
                  <c:v>208</c:v>
                </c:pt>
                <c:pt idx="10">
                  <c:v>195</c:v>
                </c:pt>
                <c:pt idx="11">
                  <c:v>199</c:v>
                </c:pt>
                <c:pt idx="12">
                  <c:v>202</c:v>
                </c:pt>
                <c:pt idx="13">
                  <c:v>205</c:v>
                </c:pt>
                <c:pt idx="14">
                  <c:v>208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D98-4353-96C3-B59CFF5DDC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89725488"/>
        <c:axId val="1145447632"/>
      </c:scatterChart>
      <c:valAx>
        <c:axId val="1689724240"/>
        <c:scaling>
          <c:orientation val="minMax"/>
          <c:max val="11"/>
          <c:min val="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Corbel Light" panose="020B0303020204020204" pitchFamily="34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Diode Current Output (A)</a:t>
                </a:r>
              </a:p>
            </c:rich>
          </c:tx>
          <c:layout>
            <c:manualLayout>
              <c:xMode val="edge"/>
              <c:yMode val="edge"/>
              <c:x val="0.35185955997271018"/>
              <c:y val="0.853531610504711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/>
                  </a:solidFill>
                  <a:latin typeface="Corbel Light" panose="020B0303020204020204" pitchFamily="34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Corbel Light" panose="020B0303020204020204" pitchFamily="34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689725072"/>
        <c:crosses val="autoZero"/>
        <c:crossBetween val="midCat"/>
      </c:valAx>
      <c:valAx>
        <c:axId val="1689725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Corbel Light" panose="020B0303020204020204" pitchFamily="34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Repetition Rate (Hz)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/>
                  </a:solidFill>
                  <a:latin typeface="Corbel Light" panose="020B0303020204020204" pitchFamily="34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Corbel Light" panose="020B0303020204020204" pitchFamily="34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689724240"/>
        <c:crosses val="autoZero"/>
        <c:crossBetween val="midCat"/>
      </c:valAx>
      <c:valAx>
        <c:axId val="114544763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Corbel Light" panose="020B0303020204020204" pitchFamily="34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Pulse Energy (uJ)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/>
                  </a:solidFill>
                  <a:latin typeface="Corbel Light" panose="020B0303020204020204" pitchFamily="34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Corbel Light" panose="020B0303020204020204" pitchFamily="34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689725488"/>
        <c:crosses val="max"/>
        <c:crossBetween val="midCat"/>
      </c:valAx>
      <c:valAx>
        <c:axId val="16897254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4544763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Corbel Light" panose="020B0303020204020204" pitchFamily="34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Corbel Light" panose="020B0303020204020204" pitchFamily="34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Repetition Rate &amp; Pulse Energy vs Current (515 nm)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2"/>
          <c:order val="1"/>
          <c:tx>
            <c:strRef>
              <c:f>'20231130'!$D$6</c:f>
              <c:strCache>
                <c:ptCount val="1"/>
                <c:pt idx="0">
                  <c:v>Repetition Rate (Hz)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'20231130'!$N$7:$N$21</c:f>
              <c:numCache>
                <c:formatCode>General</c:formatCode>
                <c:ptCount val="15"/>
                <c:pt idx="0">
                  <c:v>4</c:v>
                </c:pt>
                <c:pt idx="1">
                  <c:v>4.5</c:v>
                </c:pt>
                <c:pt idx="2">
                  <c:v>5</c:v>
                </c:pt>
                <c:pt idx="3">
                  <c:v>5.5</c:v>
                </c:pt>
                <c:pt idx="4">
                  <c:v>6</c:v>
                </c:pt>
                <c:pt idx="5">
                  <c:v>6.5</c:v>
                </c:pt>
                <c:pt idx="6">
                  <c:v>7</c:v>
                </c:pt>
                <c:pt idx="7">
                  <c:v>7.5</c:v>
                </c:pt>
                <c:pt idx="8">
                  <c:v>8</c:v>
                </c:pt>
                <c:pt idx="9">
                  <c:v>8.5</c:v>
                </c:pt>
                <c:pt idx="10">
                  <c:v>9</c:v>
                </c:pt>
                <c:pt idx="11">
                  <c:v>9.5</c:v>
                </c:pt>
                <c:pt idx="12">
                  <c:v>10</c:v>
                </c:pt>
                <c:pt idx="13">
                  <c:v>10.5</c:v>
                </c:pt>
                <c:pt idx="14">
                  <c:v>11</c:v>
                </c:pt>
              </c:numCache>
            </c:numRef>
          </c:xVal>
          <c:yVal>
            <c:numRef>
              <c:f>'20231130'!$D$7:$D$22</c:f>
              <c:numCache>
                <c:formatCode>General</c:formatCode>
                <c:ptCount val="16"/>
                <c:pt idx="0">
                  <c:v>1534</c:v>
                </c:pt>
                <c:pt idx="1">
                  <c:v>2829</c:v>
                </c:pt>
                <c:pt idx="2">
                  <c:v>3602</c:v>
                </c:pt>
                <c:pt idx="3">
                  <c:v>3570</c:v>
                </c:pt>
                <c:pt idx="4">
                  <c:v>4682</c:v>
                </c:pt>
                <c:pt idx="5">
                  <c:v>5854</c:v>
                </c:pt>
                <c:pt idx="6">
                  <c:v>6848</c:v>
                </c:pt>
                <c:pt idx="7">
                  <c:v>7820</c:v>
                </c:pt>
                <c:pt idx="8">
                  <c:v>8409</c:v>
                </c:pt>
                <c:pt idx="9">
                  <c:v>7740</c:v>
                </c:pt>
                <c:pt idx="10">
                  <c:v>8800</c:v>
                </c:pt>
                <c:pt idx="11">
                  <c:v>9266</c:v>
                </c:pt>
                <c:pt idx="12">
                  <c:v>9650</c:v>
                </c:pt>
                <c:pt idx="13">
                  <c:v>10043</c:v>
                </c:pt>
                <c:pt idx="14">
                  <c:v>10100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F62-4A37-B375-49A143060F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89724240"/>
        <c:axId val="1689725072"/>
      </c:scatterChart>
      <c:scatterChart>
        <c:scatterStyle val="lineMarker"/>
        <c:varyColors val="0"/>
        <c:ser>
          <c:idx val="1"/>
          <c:order val="0"/>
          <c:tx>
            <c:strRef>
              <c:f>'20231130'!$C$6</c:f>
              <c:strCache>
                <c:ptCount val="1"/>
                <c:pt idx="0">
                  <c:v>Pulse Energy (uJ)</c:v>
                </c:pt>
              </c:strCache>
            </c:strRef>
          </c:tx>
          <c:spPr>
            <a:ln w="19050" cap="rnd">
              <a:solidFill>
                <a:srgbClr val="03EA6E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3EA6E"/>
              </a:solidFill>
              <a:ln w="9525">
                <a:solidFill>
                  <a:srgbClr val="03EA6E"/>
                </a:solidFill>
              </a:ln>
              <a:effectLst/>
            </c:spPr>
          </c:marker>
          <c:xVal>
            <c:numRef>
              <c:f>'20231130'!$N$7:$N$21</c:f>
              <c:numCache>
                <c:formatCode>General</c:formatCode>
                <c:ptCount val="15"/>
                <c:pt idx="0">
                  <c:v>4</c:v>
                </c:pt>
                <c:pt idx="1">
                  <c:v>4.5</c:v>
                </c:pt>
                <c:pt idx="2">
                  <c:v>5</c:v>
                </c:pt>
                <c:pt idx="3">
                  <c:v>5.5</c:v>
                </c:pt>
                <c:pt idx="4">
                  <c:v>6</c:v>
                </c:pt>
                <c:pt idx="5">
                  <c:v>6.5</c:v>
                </c:pt>
                <c:pt idx="6">
                  <c:v>7</c:v>
                </c:pt>
                <c:pt idx="7">
                  <c:v>7.5</c:v>
                </c:pt>
                <c:pt idx="8">
                  <c:v>8</c:v>
                </c:pt>
                <c:pt idx="9">
                  <c:v>8.5</c:v>
                </c:pt>
                <c:pt idx="10">
                  <c:v>9</c:v>
                </c:pt>
                <c:pt idx="11">
                  <c:v>9.5</c:v>
                </c:pt>
                <c:pt idx="12">
                  <c:v>10</c:v>
                </c:pt>
                <c:pt idx="13">
                  <c:v>10.5</c:v>
                </c:pt>
                <c:pt idx="14">
                  <c:v>11</c:v>
                </c:pt>
              </c:numCache>
            </c:numRef>
          </c:xVal>
          <c:yVal>
            <c:numRef>
              <c:f>'20231130'!$P$7:$P$21</c:f>
              <c:numCache>
                <c:formatCode>General</c:formatCode>
                <c:ptCount val="15"/>
                <c:pt idx="0">
                  <c:v>33</c:v>
                </c:pt>
                <c:pt idx="1">
                  <c:v>41.5</c:v>
                </c:pt>
                <c:pt idx="2">
                  <c:v>43.6</c:v>
                </c:pt>
                <c:pt idx="3">
                  <c:v>46.5</c:v>
                </c:pt>
                <c:pt idx="4">
                  <c:v>78.400000000000006</c:v>
                </c:pt>
                <c:pt idx="5">
                  <c:v>80.599999999999994</c:v>
                </c:pt>
                <c:pt idx="6">
                  <c:v>84.2</c:v>
                </c:pt>
                <c:pt idx="7">
                  <c:v>84</c:v>
                </c:pt>
                <c:pt idx="8">
                  <c:v>91</c:v>
                </c:pt>
                <c:pt idx="9">
                  <c:v>91</c:v>
                </c:pt>
                <c:pt idx="10">
                  <c:v>100.8</c:v>
                </c:pt>
                <c:pt idx="11">
                  <c:v>100.3</c:v>
                </c:pt>
                <c:pt idx="12">
                  <c:v>99.1</c:v>
                </c:pt>
                <c:pt idx="13">
                  <c:v>99.8</c:v>
                </c:pt>
                <c:pt idx="14">
                  <c:v>101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F62-4A37-B375-49A143060F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89725488"/>
        <c:axId val="1145447632"/>
      </c:scatterChart>
      <c:valAx>
        <c:axId val="1689724240"/>
        <c:scaling>
          <c:orientation val="minMax"/>
          <c:max val="11"/>
          <c:min val="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Diode Current Output (A)</a:t>
                </a:r>
              </a:p>
            </c:rich>
          </c:tx>
          <c:layout>
            <c:manualLayout>
              <c:xMode val="edge"/>
              <c:yMode val="edge"/>
              <c:x val="0.37855862928595752"/>
              <c:y val="0.8808579677257494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689725072"/>
        <c:crosses val="autoZero"/>
        <c:crossBetween val="midCat"/>
      </c:valAx>
      <c:valAx>
        <c:axId val="1689725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Repetition Rate (Hz)</a:t>
                </a:r>
              </a:p>
            </c:rich>
          </c:tx>
          <c:layout>
            <c:manualLayout>
              <c:xMode val="edge"/>
              <c:yMode val="edge"/>
              <c:x val="4.8850766485835492E-3"/>
              <c:y val="0.3507224046992030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689724240"/>
        <c:crosses val="autoZero"/>
        <c:crossBetween val="midCat"/>
      </c:valAx>
      <c:valAx>
        <c:axId val="114544763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Pulse Energy (uJ)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689725488"/>
        <c:crosses val="max"/>
        <c:crossBetween val="midCat"/>
      </c:valAx>
      <c:valAx>
        <c:axId val="16897254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4544763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820327842494362"/>
          <c:y val="0.93214005206772044"/>
          <c:w val="0.54359325082426058"/>
          <c:h val="4.32980807146364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bg1"/>
                </a:solidFill>
                <a:latin typeface="Corbel Light" panose="020B0303020204020204" pitchFamily="34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Green Channel Output Energy vs Waveplate Rotation Angle</a:t>
            </a:r>
          </a:p>
        </c:rich>
      </c:tx>
      <c:layout>
        <c:manualLayout>
          <c:xMode val="edge"/>
          <c:yMode val="edge"/>
          <c:x val="0.14547941252241808"/>
          <c:y val="4.3714256281096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bg1"/>
              </a:solidFill>
              <a:latin typeface="Corbel Light" panose="020B0303020204020204" pitchFamily="34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928864606545743"/>
          <c:y val="0.13117943586861602"/>
          <c:w val="0.86224857968703283"/>
          <c:h val="0.67757346355444437"/>
        </c:manualLayout>
      </c:layout>
      <c:scatterChart>
        <c:scatterStyle val="lineMarker"/>
        <c:varyColors val="0"/>
        <c:ser>
          <c:idx val="0"/>
          <c:order val="0"/>
          <c:tx>
            <c:strRef>
              <c:f>'20231201'!$B$1:$B$2</c:f>
              <c:strCache>
                <c:ptCount val="2"/>
                <c:pt idx="0">
                  <c:v>Green Channel Waveplat atttenuatiom </c:v>
                </c:pt>
                <c:pt idx="1">
                  <c:v>Energy output 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trendline>
            <c:spPr>
              <a:ln w="19050" cap="rnd">
                <a:solidFill>
                  <a:srgbClr val="00B050"/>
                </a:solidFill>
                <a:prstDash val="sysDot"/>
              </a:ln>
              <a:effectLst/>
            </c:spPr>
            <c:trendlineType val="poly"/>
            <c:order val="6"/>
            <c:dispRSqr val="0"/>
            <c:dispEq val="1"/>
            <c:trendlineLbl>
              <c:layout>
                <c:manualLayout>
                  <c:x val="-5.3859365501816608E-2"/>
                  <c:y val="0.65811244826639714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latin typeface="Corbel Light" panose="020B0303020204020204" pitchFamily="34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>
                        <a:solidFill>
                          <a:srgbClr val="00B050"/>
                        </a:solidFill>
                      </a:rPr>
                      <a:t>y = -1E-05x6 + 0.0059x5 - 0.9616x4 + 83.401x3 - 4052.8x2 + 104618x - 1E+06z</a:t>
                    </a: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Corbel Light" panose="020B0303020204020204" pitchFamily="34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</c:trendlineLbl>
          </c:trendline>
          <c:xVal>
            <c:numRef>
              <c:f>'20231201'!$A$3:$A$47</c:f>
              <c:numCache>
                <c:formatCode>General</c:formatCode>
                <c:ptCount val="45"/>
                <c:pt idx="0">
                  <c:v>80.5</c:v>
                </c:pt>
                <c:pt idx="1">
                  <c:v>80</c:v>
                </c:pt>
                <c:pt idx="2">
                  <c:v>79.5</c:v>
                </c:pt>
                <c:pt idx="3">
                  <c:v>79</c:v>
                </c:pt>
                <c:pt idx="4">
                  <c:v>78.8</c:v>
                </c:pt>
                <c:pt idx="5">
                  <c:v>78.599999999999994</c:v>
                </c:pt>
                <c:pt idx="6">
                  <c:v>78.400000000000006</c:v>
                </c:pt>
                <c:pt idx="7">
                  <c:v>78.099999999999994</c:v>
                </c:pt>
                <c:pt idx="8">
                  <c:v>77.900000000000006</c:v>
                </c:pt>
                <c:pt idx="9">
                  <c:v>77.599999999999994</c:v>
                </c:pt>
                <c:pt idx="10">
                  <c:v>77.37</c:v>
                </c:pt>
                <c:pt idx="11">
                  <c:v>77.099999999999994</c:v>
                </c:pt>
                <c:pt idx="12">
                  <c:v>76.8</c:v>
                </c:pt>
                <c:pt idx="13">
                  <c:v>76.569999999999993</c:v>
                </c:pt>
                <c:pt idx="14">
                  <c:v>76.3</c:v>
                </c:pt>
                <c:pt idx="15">
                  <c:v>76</c:v>
                </c:pt>
                <c:pt idx="16">
                  <c:v>75.7</c:v>
                </c:pt>
                <c:pt idx="17">
                  <c:v>75.48</c:v>
                </c:pt>
                <c:pt idx="18">
                  <c:v>75.2</c:v>
                </c:pt>
                <c:pt idx="19">
                  <c:v>74.8</c:v>
                </c:pt>
                <c:pt idx="20">
                  <c:v>74.599999999999994</c:v>
                </c:pt>
                <c:pt idx="21">
                  <c:v>73.8</c:v>
                </c:pt>
                <c:pt idx="22">
                  <c:v>73</c:v>
                </c:pt>
                <c:pt idx="23">
                  <c:v>72.7</c:v>
                </c:pt>
                <c:pt idx="24">
                  <c:v>72</c:v>
                </c:pt>
                <c:pt idx="25">
                  <c:v>71</c:v>
                </c:pt>
                <c:pt idx="26">
                  <c:v>70</c:v>
                </c:pt>
                <c:pt idx="27">
                  <c:v>69</c:v>
                </c:pt>
                <c:pt idx="28">
                  <c:v>68</c:v>
                </c:pt>
                <c:pt idx="29">
                  <c:v>67</c:v>
                </c:pt>
                <c:pt idx="30">
                  <c:v>66</c:v>
                </c:pt>
                <c:pt idx="31">
                  <c:v>65</c:v>
                </c:pt>
                <c:pt idx="32">
                  <c:v>64</c:v>
                </c:pt>
                <c:pt idx="33">
                  <c:v>63</c:v>
                </c:pt>
                <c:pt idx="34">
                  <c:v>62</c:v>
                </c:pt>
                <c:pt idx="35">
                  <c:v>61</c:v>
                </c:pt>
                <c:pt idx="36">
                  <c:v>60</c:v>
                </c:pt>
                <c:pt idx="37">
                  <c:v>59</c:v>
                </c:pt>
                <c:pt idx="38">
                  <c:v>58</c:v>
                </c:pt>
                <c:pt idx="39">
                  <c:v>57</c:v>
                </c:pt>
                <c:pt idx="40">
                  <c:v>56</c:v>
                </c:pt>
                <c:pt idx="41">
                  <c:v>55.7</c:v>
                </c:pt>
                <c:pt idx="42">
                  <c:v>55</c:v>
                </c:pt>
                <c:pt idx="43">
                  <c:v>54</c:v>
                </c:pt>
                <c:pt idx="44">
                  <c:v>53</c:v>
                </c:pt>
              </c:numCache>
            </c:numRef>
          </c:xVal>
          <c:yVal>
            <c:numRef>
              <c:f>'20231201'!$B$3:$B$47</c:f>
              <c:numCache>
                <c:formatCode>General</c:formatCode>
                <c:ptCount val="45"/>
                <c:pt idx="0">
                  <c:v>87</c:v>
                </c:pt>
                <c:pt idx="1">
                  <c:v>93.5</c:v>
                </c:pt>
                <c:pt idx="2">
                  <c:v>95.8</c:v>
                </c:pt>
                <c:pt idx="3">
                  <c:v>97</c:v>
                </c:pt>
                <c:pt idx="4">
                  <c:v>98.4</c:v>
                </c:pt>
                <c:pt idx="5">
                  <c:v>99.5</c:v>
                </c:pt>
                <c:pt idx="6">
                  <c:v>97.8</c:v>
                </c:pt>
                <c:pt idx="7">
                  <c:v>95.6</c:v>
                </c:pt>
                <c:pt idx="8">
                  <c:v>94.3</c:v>
                </c:pt>
                <c:pt idx="9">
                  <c:v>93.8</c:v>
                </c:pt>
                <c:pt idx="10">
                  <c:v>89.6</c:v>
                </c:pt>
                <c:pt idx="11">
                  <c:v>85.1</c:v>
                </c:pt>
                <c:pt idx="12">
                  <c:v>83.6</c:v>
                </c:pt>
                <c:pt idx="13">
                  <c:v>80.099999999999994</c:v>
                </c:pt>
                <c:pt idx="14">
                  <c:v>76.8</c:v>
                </c:pt>
                <c:pt idx="15">
                  <c:v>74.7</c:v>
                </c:pt>
                <c:pt idx="16">
                  <c:v>71.7</c:v>
                </c:pt>
                <c:pt idx="17">
                  <c:v>69.3</c:v>
                </c:pt>
                <c:pt idx="18">
                  <c:v>65</c:v>
                </c:pt>
                <c:pt idx="19">
                  <c:v>63</c:v>
                </c:pt>
                <c:pt idx="20">
                  <c:v>62</c:v>
                </c:pt>
                <c:pt idx="21">
                  <c:v>59</c:v>
                </c:pt>
                <c:pt idx="22">
                  <c:v>55.2</c:v>
                </c:pt>
                <c:pt idx="23">
                  <c:v>51</c:v>
                </c:pt>
                <c:pt idx="24">
                  <c:v>46.5</c:v>
                </c:pt>
                <c:pt idx="25">
                  <c:v>39.700000000000003</c:v>
                </c:pt>
                <c:pt idx="26">
                  <c:v>34.200000000000003</c:v>
                </c:pt>
                <c:pt idx="27">
                  <c:v>30.2</c:v>
                </c:pt>
                <c:pt idx="28">
                  <c:v>26.1</c:v>
                </c:pt>
                <c:pt idx="29">
                  <c:v>22.4</c:v>
                </c:pt>
                <c:pt idx="30">
                  <c:v>18.5</c:v>
                </c:pt>
                <c:pt idx="31">
                  <c:v>15.3</c:v>
                </c:pt>
                <c:pt idx="32">
                  <c:v>12.5</c:v>
                </c:pt>
                <c:pt idx="33">
                  <c:v>9.1999999999999993</c:v>
                </c:pt>
                <c:pt idx="34">
                  <c:v>6.6</c:v>
                </c:pt>
                <c:pt idx="35">
                  <c:v>4.9000000000000004</c:v>
                </c:pt>
                <c:pt idx="36">
                  <c:v>3.6</c:v>
                </c:pt>
                <c:pt idx="37">
                  <c:v>2.4</c:v>
                </c:pt>
                <c:pt idx="38">
                  <c:v>1.5</c:v>
                </c:pt>
                <c:pt idx="39">
                  <c:v>0.91</c:v>
                </c:pt>
                <c:pt idx="40">
                  <c:v>0.62</c:v>
                </c:pt>
                <c:pt idx="41">
                  <c:v>0.624</c:v>
                </c:pt>
                <c:pt idx="42">
                  <c:v>0.71</c:v>
                </c:pt>
                <c:pt idx="43">
                  <c:v>1.1000000000000001</c:v>
                </c:pt>
                <c:pt idx="44">
                  <c:v>1.8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A9C-4EE4-8AA8-BC3EAA426B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74300800"/>
        <c:axId val="674301632"/>
      </c:scatterChart>
      <c:valAx>
        <c:axId val="674300800"/>
        <c:scaling>
          <c:orientation val="minMax"/>
          <c:max val="80"/>
          <c:min val="5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Corbel Light" panose="020B0303020204020204" pitchFamily="34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Half Waveplate Rotation Angle (Degrees)</a:t>
                </a:r>
              </a:p>
            </c:rich>
          </c:tx>
          <c:layout>
            <c:manualLayout>
              <c:xMode val="edge"/>
              <c:yMode val="edge"/>
              <c:x val="0.32932290972856887"/>
              <c:y val="0.8810830477876907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bg1"/>
                  </a:solidFill>
                  <a:latin typeface="Corbel Light" panose="020B0303020204020204" pitchFamily="34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Corbel Light" panose="020B0303020204020204" pitchFamily="34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74301632"/>
        <c:crosses val="autoZero"/>
        <c:crossBetween val="midCat"/>
      </c:valAx>
      <c:valAx>
        <c:axId val="674301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Corbel Light" panose="020B0303020204020204" pitchFamily="34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Pulse Energy (uJ)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bg1"/>
                  </a:solidFill>
                  <a:latin typeface="Corbel Light" panose="020B0303020204020204" pitchFamily="34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Corbel Light" panose="020B0303020204020204" pitchFamily="34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7430080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bg1"/>
          </a:solidFill>
          <a:latin typeface="Corbel Light" panose="020B0303020204020204" pitchFamily="34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Repetition Rate &amp; Pulse Energy vs Current (257.5 nm)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092951269125319"/>
          <c:y val="0.18755824592554371"/>
          <c:w val="0.7368929768186866"/>
          <c:h val="0.56175779766886158"/>
        </c:manualLayout>
      </c:layout>
      <c:scatterChart>
        <c:scatterStyle val="lineMarker"/>
        <c:varyColors val="0"/>
        <c:ser>
          <c:idx val="1"/>
          <c:order val="1"/>
          <c:tx>
            <c:v>Repitition Rate (Hz) </c:v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'20231130'!$U$7:$U$21</c:f>
              <c:numCache>
                <c:formatCode>General</c:formatCode>
                <c:ptCount val="15"/>
                <c:pt idx="0">
                  <c:v>4</c:v>
                </c:pt>
                <c:pt idx="1">
                  <c:v>4.5</c:v>
                </c:pt>
                <c:pt idx="2">
                  <c:v>5</c:v>
                </c:pt>
                <c:pt idx="3">
                  <c:v>5.5</c:v>
                </c:pt>
                <c:pt idx="4">
                  <c:v>6</c:v>
                </c:pt>
                <c:pt idx="5">
                  <c:v>6.5</c:v>
                </c:pt>
                <c:pt idx="6">
                  <c:v>7</c:v>
                </c:pt>
                <c:pt idx="7">
                  <c:v>7.5</c:v>
                </c:pt>
                <c:pt idx="8">
                  <c:v>8</c:v>
                </c:pt>
                <c:pt idx="9">
                  <c:v>8.5</c:v>
                </c:pt>
                <c:pt idx="10">
                  <c:v>9</c:v>
                </c:pt>
                <c:pt idx="11">
                  <c:v>9.5</c:v>
                </c:pt>
                <c:pt idx="12">
                  <c:v>10</c:v>
                </c:pt>
                <c:pt idx="13">
                  <c:v>10.5</c:v>
                </c:pt>
                <c:pt idx="14">
                  <c:v>11</c:v>
                </c:pt>
              </c:numCache>
            </c:numRef>
          </c:xVal>
          <c:yVal>
            <c:numRef>
              <c:f>'20231130'!$X$7:$X$21</c:f>
              <c:numCache>
                <c:formatCode>General</c:formatCode>
                <c:ptCount val="15"/>
                <c:pt idx="0">
                  <c:v>2043</c:v>
                </c:pt>
                <c:pt idx="1">
                  <c:v>3140</c:v>
                </c:pt>
                <c:pt idx="2">
                  <c:v>3851</c:v>
                </c:pt>
                <c:pt idx="3">
                  <c:v>4090</c:v>
                </c:pt>
                <c:pt idx="4">
                  <c:v>4820</c:v>
                </c:pt>
                <c:pt idx="5">
                  <c:v>5990</c:v>
                </c:pt>
                <c:pt idx="6">
                  <c:v>7260</c:v>
                </c:pt>
                <c:pt idx="7">
                  <c:v>8100</c:v>
                </c:pt>
                <c:pt idx="8">
                  <c:v>8200</c:v>
                </c:pt>
                <c:pt idx="9">
                  <c:v>8250</c:v>
                </c:pt>
                <c:pt idx="10">
                  <c:v>8620</c:v>
                </c:pt>
                <c:pt idx="11">
                  <c:v>9420</c:v>
                </c:pt>
                <c:pt idx="12">
                  <c:v>9750</c:v>
                </c:pt>
                <c:pt idx="13">
                  <c:v>10100</c:v>
                </c:pt>
                <c:pt idx="14">
                  <c:v>10450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DF4-4D1E-BE3D-96D38F5955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39739696"/>
        <c:axId val="1362342736"/>
      </c:scatterChart>
      <c:scatterChart>
        <c:scatterStyle val="lineMarker"/>
        <c:varyColors val="0"/>
        <c:ser>
          <c:idx val="0"/>
          <c:order val="0"/>
          <c:tx>
            <c:v>Pulse Energy (uJ)</c:v>
          </c:tx>
          <c:spPr>
            <a:ln w="25400" cap="rnd">
              <a:solidFill>
                <a:schemeClr val="accent1">
                  <a:alpha val="99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'20231130'!$U$7:$U$21</c:f>
              <c:numCache>
                <c:formatCode>General</c:formatCode>
                <c:ptCount val="15"/>
                <c:pt idx="0">
                  <c:v>4</c:v>
                </c:pt>
                <c:pt idx="1">
                  <c:v>4.5</c:v>
                </c:pt>
                <c:pt idx="2">
                  <c:v>5</c:v>
                </c:pt>
                <c:pt idx="3">
                  <c:v>5.5</c:v>
                </c:pt>
                <c:pt idx="4">
                  <c:v>6</c:v>
                </c:pt>
                <c:pt idx="5">
                  <c:v>6.5</c:v>
                </c:pt>
                <c:pt idx="6">
                  <c:v>7</c:v>
                </c:pt>
                <c:pt idx="7">
                  <c:v>7.5</c:v>
                </c:pt>
                <c:pt idx="8">
                  <c:v>8</c:v>
                </c:pt>
                <c:pt idx="9">
                  <c:v>8.5</c:v>
                </c:pt>
                <c:pt idx="10">
                  <c:v>9</c:v>
                </c:pt>
                <c:pt idx="11">
                  <c:v>9.5</c:v>
                </c:pt>
                <c:pt idx="12">
                  <c:v>10</c:v>
                </c:pt>
                <c:pt idx="13">
                  <c:v>10.5</c:v>
                </c:pt>
                <c:pt idx="14">
                  <c:v>11</c:v>
                </c:pt>
              </c:numCache>
            </c:numRef>
          </c:xVal>
          <c:yVal>
            <c:numRef>
              <c:f>'20231130'!$W$7:$W$21</c:f>
              <c:numCache>
                <c:formatCode>General</c:formatCode>
                <c:ptCount val="15"/>
                <c:pt idx="0">
                  <c:v>8.1509999999999998</c:v>
                </c:pt>
                <c:pt idx="1">
                  <c:v>10.250500000000001</c:v>
                </c:pt>
                <c:pt idx="2">
                  <c:v>10.7692</c:v>
                </c:pt>
                <c:pt idx="3">
                  <c:v>11.4855</c:v>
                </c:pt>
                <c:pt idx="4">
                  <c:v>19.364800000000002</c:v>
                </c:pt>
                <c:pt idx="5">
                  <c:v>19.908199999999997</c:v>
                </c:pt>
                <c:pt idx="6">
                  <c:v>20.7974</c:v>
                </c:pt>
                <c:pt idx="7">
                  <c:v>20.748000000000001</c:v>
                </c:pt>
                <c:pt idx="8">
                  <c:v>22.477</c:v>
                </c:pt>
                <c:pt idx="9">
                  <c:v>22.477</c:v>
                </c:pt>
                <c:pt idx="10">
                  <c:v>24.897600000000001</c:v>
                </c:pt>
                <c:pt idx="11">
                  <c:v>24.774100000000001</c:v>
                </c:pt>
                <c:pt idx="12">
                  <c:v>24.477699999999999</c:v>
                </c:pt>
                <c:pt idx="13">
                  <c:v>24.650600000000001</c:v>
                </c:pt>
                <c:pt idx="14">
                  <c:v>25.2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DF4-4D1E-BE3D-96D38F5955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09133008"/>
        <c:axId val="1709135920"/>
      </c:scatterChart>
      <c:valAx>
        <c:axId val="1639739696"/>
        <c:scaling>
          <c:orientation val="minMax"/>
          <c:max val="11"/>
          <c:min val="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Diode Current Output (A)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362342736"/>
        <c:crosses val="autoZero"/>
        <c:crossBetween val="midCat"/>
        <c:majorUnit val="1"/>
      </c:valAx>
      <c:valAx>
        <c:axId val="1362342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Repitition Rate (Hz)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639739696"/>
        <c:crossesAt val="0"/>
        <c:crossBetween val="midCat"/>
      </c:valAx>
      <c:valAx>
        <c:axId val="170913592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Pulse Energy (uJ) </a:t>
                </a:r>
              </a:p>
            </c:rich>
          </c:tx>
          <c:layout>
            <c:manualLayout>
              <c:xMode val="edge"/>
              <c:yMode val="edge"/>
              <c:x val="0.94044262633337872"/>
              <c:y val="0.2966240157480314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709133008"/>
        <c:crosses val="max"/>
        <c:crossBetween val="midCat"/>
      </c:valAx>
      <c:valAx>
        <c:axId val="17091330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0913592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32294247061261"/>
          <c:y val="0.89450214000933237"/>
          <c:w val="0.68433228962810499"/>
          <c:h val="6.70168066069517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RAMS Laser 257.5 nm Burst Capability    </a:t>
            </a:r>
          </a:p>
        </c:rich>
      </c:tx>
      <c:layout>
        <c:manualLayout>
          <c:xMode val="edge"/>
          <c:yMode val="edge"/>
          <c:x val="0.331239352261124"/>
          <c:y val="4.1807873610186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480597473884484"/>
          <c:y val="0.16024067114416152"/>
          <c:w val="0.84256571107067568"/>
          <c:h val="0.66960570033746092"/>
        </c:manualLayout>
      </c:layout>
      <c:scatterChart>
        <c:scatterStyle val="lineMarker"/>
        <c:varyColors val="0"/>
        <c:ser>
          <c:idx val="1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shade val="76000"/>
                </a:schemeClr>
              </a:solidFill>
              <a:ln w="9525">
                <a:solidFill>
                  <a:schemeClr val="accent5">
                    <a:shade val="76000"/>
                  </a:schemeClr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5">
                    <a:shade val="76000"/>
                  </a:schemeClr>
                </a:solidFill>
                <a:ln w="9525">
                  <a:solidFill>
                    <a:schemeClr val="accent5">
                      <a:shade val="76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7092-4313-94F1-8958DAFE99D2}"/>
              </c:ext>
            </c:extLst>
          </c:dPt>
          <c:dPt>
            <c:idx val="802"/>
            <c:marker>
              <c:symbol val="circle"/>
              <c:size val="5"/>
              <c:spPr>
                <a:solidFill>
                  <a:schemeClr val="accent5">
                    <a:shade val="76000"/>
                  </a:schemeClr>
                </a:solidFill>
                <a:ln w="9525">
                  <a:solidFill>
                    <a:schemeClr val="accent5">
                      <a:shade val="76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7092-4313-94F1-8958DAFE99D2}"/>
              </c:ext>
            </c:extLst>
          </c:dPt>
          <c:dPt>
            <c:idx val="1340"/>
            <c:marker>
              <c:symbol val="circle"/>
              <c:size val="5"/>
              <c:spPr>
                <a:solidFill>
                  <a:schemeClr val="accent5">
                    <a:shade val="76000"/>
                  </a:schemeClr>
                </a:solidFill>
                <a:ln w="9525">
                  <a:solidFill>
                    <a:schemeClr val="accent5">
                      <a:shade val="76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7092-4313-94F1-8958DAFE99D2}"/>
              </c:ext>
            </c:extLst>
          </c:dPt>
          <c:dPt>
            <c:idx val="1350"/>
            <c:marker>
              <c:symbol val="circle"/>
              <c:size val="5"/>
              <c:spPr>
                <a:solidFill>
                  <a:schemeClr val="accent5">
                    <a:shade val="76000"/>
                  </a:schemeClr>
                </a:solidFill>
                <a:ln w="9525">
                  <a:solidFill>
                    <a:schemeClr val="accent5">
                      <a:shade val="76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7092-4313-94F1-8958DAFE99D2}"/>
              </c:ext>
            </c:extLst>
          </c:dPt>
          <c:dPt>
            <c:idx val="1420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60FB-41CB-A06C-F94CFCB24C29}"/>
              </c:ext>
            </c:extLst>
          </c:dPt>
          <c:dPt>
            <c:idx val="1545"/>
            <c:marker>
              <c:symbol val="circle"/>
              <c:size val="5"/>
              <c:spPr>
                <a:noFill/>
                <a:ln w="9525">
                  <a:solidFill>
                    <a:schemeClr val="accent5">
                      <a:shade val="76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60FB-41CB-A06C-F94CFCB24C29}"/>
              </c:ext>
            </c:extLst>
          </c:dPt>
          <c:dPt>
            <c:idx val="2091"/>
            <c:marker>
              <c:symbol val="circle"/>
              <c:size val="5"/>
              <c:spPr>
                <a:solidFill>
                  <a:schemeClr val="accent5">
                    <a:shade val="76000"/>
                  </a:schemeClr>
                </a:solidFill>
                <a:ln w="9525">
                  <a:solidFill>
                    <a:schemeClr val="accent5">
                      <a:shade val="76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7092-4313-94F1-8958DAFE99D2}"/>
              </c:ext>
            </c:extLst>
          </c:dPt>
          <c:dPt>
            <c:idx val="2247"/>
            <c:marker>
              <c:symbol val="circle"/>
              <c:size val="5"/>
              <c:spPr>
                <a:noFill/>
                <a:ln w="9525">
                  <a:solidFill>
                    <a:schemeClr val="accent5">
                      <a:shade val="76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60FB-41CB-A06C-F94CFCB24C29}"/>
              </c:ext>
            </c:extLst>
          </c:dPt>
          <c:dPt>
            <c:idx val="2532"/>
            <c:marker>
              <c:symbol val="circle"/>
              <c:size val="5"/>
              <c:spPr>
                <a:solidFill>
                  <a:schemeClr val="accent5">
                    <a:shade val="76000"/>
                  </a:schemeClr>
                </a:solidFill>
                <a:ln w="9525">
                  <a:solidFill>
                    <a:schemeClr val="accent5">
                      <a:shade val="76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7092-4313-94F1-8958DAFE99D2}"/>
              </c:ext>
            </c:extLst>
          </c:dPt>
          <c:xVal>
            <c:numRef>
              <c:f>'Burst Testing'!$A$94:$A$5980</c:f>
              <c:numCache>
                <c:formatCode>General</c:formatCode>
                <c:ptCount val="5887"/>
                <c:pt idx="0">
                  <c:v>1.9999769999999999</c:v>
                </c:pt>
                <c:pt idx="1">
                  <c:v>2.0100310000000001</c:v>
                </c:pt>
                <c:pt idx="2">
                  <c:v>2.019968</c:v>
                </c:pt>
                <c:pt idx="3">
                  <c:v>2.029979</c:v>
                </c:pt>
                <c:pt idx="4">
                  <c:v>2.0399949999999998</c:v>
                </c:pt>
                <c:pt idx="5">
                  <c:v>2.0499550000000002</c:v>
                </c:pt>
                <c:pt idx="6">
                  <c:v>2.050052</c:v>
                </c:pt>
                <c:pt idx="7">
                  <c:v>2.059971</c:v>
                </c:pt>
                <c:pt idx="8">
                  <c:v>2.0699749999999999</c:v>
                </c:pt>
                <c:pt idx="9">
                  <c:v>2.079977</c:v>
                </c:pt>
                <c:pt idx="10">
                  <c:v>2.0900080000000001</c:v>
                </c:pt>
                <c:pt idx="11">
                  <c:v>2.099977</c:v>
                </c:pt>
                <c:pt idx="12">
                  <c:v>2.1099420000000002</c:v>
                </c:pt>
                <c:pt idx="13">
                  <c:v>2.1100349999999999</c:v>
                </c:pt>
                <c:pt idx="14">
                  <c:v>2.1200139999999998</c:v>
                </c:pt>
                <c:pt idx="15">
                  <c:v>2.130001</c:v>
                </c:pt>
                <c:pt idx="16">
                  <c:v>2.1399590000000002</c:v>
                </c:pt>
                <c:pt idx="17">
                  <c:v>2.1499329999999999</c:v>
                </c:pt>
                <c:pt idx="18">
                  <c:v>2.1500460000000001</c:v>
                </c:pt>
                <c:pt idx="19">
                  <c:v>2.1600220000000001</c:v>
                </c:pt>
                <c:pt idx="20">
                  <c:v>2.170004</c:v>
                </c:pt>
                <c:pt idx="21">
                  <c:v>2.1799719999999998</c:v>
                </c:pt>
                <c:pt idx="22">
                  <c:v>2.189937</c:v>
                </c:pt>
                <c:pt idx="23">
                  <c:v>2.1900339999999998</c:v>
                </c:pt>
                <c:pt idx="24">
                  <c:v>2.1999330000000001</c:v>
                </c:pt>
                <c:pt idx="25">
                  <c:v>2.2000259999999998</c:v>
                </c:pt>
                <c:pt idx="26">
                  <c:v>2.2100019999999998</c:v>
                </c:pt>
                <c:pt idx="27">
                  <c:v>2.2199650000000002</c:v>
                </c:pt>
                <c:pt idx="28">
                  <c:v>2.2299540000000002</c:v>
                </c:pt>
                <c:pt idx="29">
                  <c:v>2.239995</c:v>
                </c:pt>
                <c:pt idx="30">
                  <c:v>2.2499790000000002</c:v>
                </c:pt>
                <c:pt idx="31">
                  <c:v>2.2599960000000001</c:v>
                </c:pt>
                <c:pt idx="32">
                  <c:v>2.269936</c:v>
                </c:pt>
                <c:pt idx="33">
                  <c:v>2.2700360000000002</c:v>
                </c:pt>
                <c:pt idx="34">
                  <c:v>2.279979</c:v>
                </c:pt>
                <c:pt idx="35">
                  <c:v>2.2899880000000001</c:v>
                </c:pt>
                <c:pt idx="36">
                  <c:v>2.2999849999999999</c:v>
                </c:pt>
                <c:pt idx="37">
                  <c:v>2.310009</c:v>
                </c:pt>
                <c:pt idx="38">
                  <c:v>2.3199339999999999</c:v>
                </c:pt>
                <c:pt idx="39">
                  <c:v>2.3200440000000002</c:v>
                </c:pt>
                <c:pt idx="40">
                  <c:v>2.3300260000000002</c:v>
                </c:pt>
                <c:pt idx="41">
                  <c:v>2.3400150000000002</c:v>
                </c:pt>
                <c:pt idx="42">
                  <c:v>2.3499240000000001</c:v>
                </c:pt>
                <c:pt idx="43">
                  <c:v>2.3500350000000001</c:v>
                </c:pt>
                <c:pt idx="44">
                  <c:v>2.359937</c:v>
                </c:pt>
                <c:pt idx="45">
                  <c:v>2.3700190000000001</c:v>
                </c:pt>
                <c:pt idx="46">
                  <c:v>2.3800110000000001</c:v>
                </c:pt>
                <c:pt idx="47">
                  <c:v>2.3899370000000002</c:v>
                </c:pt>
                <c:pt idx="48">
                  <c:v>2.399931</c:v>
                </c:pt>
                <c:pt idx="49">
                  <c:v>2.4000409999999999</c:v>
                </c:pt>
                <c:pt idx="50">
                  <c:v>2.4100039999999998</c:v>
                </c:pt>
                <c:pt idx="51">
                  <c:v>2.4199950000000001</c:v>
                </c:pt>
                <c:pt idx="52">
                  <c:v>2.4300169999999999</c:v>
                </c:pt>
                <c:pt idx="53">
                  <c:v>2.439994</c:v>
                </c:pt>
                <c:pt idx="54">
                  <c:v>2.4499610000000001</c:v>
                </c:pt>
                <c:pt idx="55">
                  <c:v>2.4599440000000001</c:v>
                </c:pt>
                <c:pt idx="56">
                  <c:v>2.4600399999999998</c:v>
                </c:pt>
                <c:pt idx="57">
                  <c:v>2.4699469999999999</c:v>
                </c:pt>
                <c:pt idx="58">
                  <c:v>2.4799169999999999</c:v>
                </c:pt>
                <c:pt idx="59">
                  <c:v>2.4800110000000002</c:v>
                </c:pt>
                <c:pt idx="60">
                  <c:v>2.489995</c:v>
                </c:pt>
                <c:pt idx="61">
                  <c:v>3.9999910000000001</c:v>
                </c:pt>
                <c:pt idx="62">
                  <c:v>4.0098919999999998</c:v>
                </c:pt>
                <c:pt idx="63">
                  <c:v>4.0100040000000003</c:v>
                </c:pt>
                <c:pt idx="64">
                  <c:v>4.0199049999999996</c:v>
                </c:pt>
                <c:pt idx="65">
                  <c:v>4.0200019999999999</c:v>
                </c:pt>
                <c:pt idx="66">
                  <c:v>4.0299889999999996</c:v>
                </c:pt>
                <c:pt idx="67">
                  <c:v>4.0398889999999996</c:v>
                </c:pt>
                <c:pt idx="68">
                  <c:v>4.0399849999999997</c:v>
                </c:pt>
                <c:pt idx="69">
                  <c:v>4.0498820000000002</c:v>
                </c:pt>
                <c:pt idx="70">
                  <c:v>4.0499939999999999</c:v>
                </c:pt>
                <c:pt idx="71">
                  <c:v>4.0598859999999997</c:v>
                </c:pt>
                <c:pt idx="72">
                  <c:v>4.0599809999999996</c:v>
                </c:pt>
                <c:pt idx="73">
                  <c:v>4.0699529999999999</c:v>
                </c:pt>
                <c:pt idx="74">
                  <c:v>4.0799149999999997</c:v>
                </c:pt>
                <c:pt idx="75">
                  <c:v>4.0899099999999997</c:v>
                </c:pt>
                <c:pt idx="76">
                  <c:v>4.0998919999999996</c:v>
                </c:pt>
                <c:pt idx="77">
                  <c:v>4.1000079999999999</c:v>
                </c:pt>
                <c:pt idx="78">
                  <c:v>4.1098800000000004</c:v>
                </c:pt>
                <c:pt idx="79">
                  <c:v>4.1099750000000004</c:v>
                </c:pt>
                <c:pt idx="80">
                  <c:v>4.1199130000000004</c:v>
                </c:pt>
                <c:pt idx="81">
                  <c:v>4.1299510000000001</c:v>
                </c:pt>
                <c:pt idx="82">
                  <c:v>4.1398869999999999</c:v>
                </c:pt>
                <c:pt idx="83">
                  <c:v>4.1400009999999998</c:v>
                </c:pt>
                <c:pt idx="84">
                  <c:v>4.1498809999999997</c:v>
                </c:pt>
                <c:pt idx="85">
                  <c:v>4.1499949999999997</c:v>
                </c:pt>
                <c:pt idx="86">
                  <c:v>4.1599890000000004</c:v>
                </c:pt>
                <c:pt idx="87">
                  <c:v>4.1699250000000001</c:v>
                </c:pt>
                <c:pt idx="88">
                  <c:v>4.1798780000000004</c:v>
                </c:pt>
                <c:pt idx="89">
                  <c:v>4.1799720000000002</c:v>
                </c:pt>
                <c:pt idx="90">
                  <c:v>4.1899160000000002</c:v>
                </c:pt>
                <c:pt idx="91">
                  <c:v>4.1999779999999998</c:v>
                </c:pt>
                <c:pt idx="92">
                  <c:v>4.2098820000000003</c:v>
                </c:pt>
                <c:pt idx="93">
                  <c:v>4.2099770000000003</c:v>
                </c:pt>
                <c:pt idx="94">
                  <c:v>4.2199460000000002</c:v>
                </c:pt>
                <c:pt idx="95">
                  <c:v>4.229889</c:v>
                </c:pt>
                <c:pt idx="96">
                  <c:v>4.2300040000000001</c:v>
                </c:pt>
                <c:pt idx="97">
                  <c:v>4.2398899999999999</c:v>
                </c:pt>
                <c:pt idx="98">
                  <c:v>4.2399849999999999</c:v>
                </c:pt>
                <c:pt idx="99">
                  <c:v>4.2499840000000004</c:v>
                </c:pt>
                <c:pt idx="100">
                  <c:v>4.2599619999999998</c:v>
                </c:pt>
                <c:pt idx="101">
                  <c:v>4.2699639999999999</c:v>
                </c:pt>
                <c:pt idx="102">
                  <c:v>4.2799560000000003</c:v>
                </c:pt>
                <c:pt idx="103">
                  <c:v>4.2898719999999999</c:v>
                </c:pt>
                <c:pt idx="104">
                  <c:v>4.2899859999999999</c:v>
                </c:pt>
                <c:pt idx="105">
                  <c:v>4.2999599999999996</c:v>
                </c:pt>
                <c:pt idx="106">
                  <c:v>4.3099600000000002</c:v>
                </c:pt>
                <c:pt idx="107">
                  <c:v>4.3199610000000002</c:v>
                </c:pt>
                <c:pt idx="108">
                  <c:v>4.3299700000000003</c:v>
                </c:pt>
                <c:pt idx="109">
                  <c:v>4.339906</c:v>
                </c:pt>
                <c:pt idx="110">
                  <c:v>4.3499290000000004</c:v>
                </c:pt>
                <c:pt idx="111">
                  <c:v>4.3599069999999998</c:v>
                </c:pt>
                <c:pt idx="112">
                  <c:v>4.3699640000000004</c:v>
                </c:pt>
                <c:pt idx="113">
                  <c:v>4.3798779999999997</c:v>
                </c:pt>
                <c:pt idx="114">
                  <c:v>4.3799919999999997</c:v>
                </c:pt>
                <c:pt idx="115">
                  <c:v>4.3899489999999997</c:v>
                </c:pt>
                <c:pt idx="116">
                  <c:v>4.3998980000000003</c:v>
                </c:pt>
                <c:pt idx="117">
                  <c:v>4.3999940000000004</c:v>
                </c:pt>
                <c:pt idx="118">
                  <c:v>4.4099029999999999</c:v>
                </c:pt>
                <c:pt idx="119">
                  <c:v>4.4099979999999999</c:v>
                </c:pt>
                <c:pt idx="120">
                  <c:v>4.4199200000000003</c:v>
                </c:pt>
                <c:pt idx="121">
                  <c:v>4.4298770000000003</c:v>
                </c:pt>
                <c:pt idx="122">
                  <c:v>4.4299739999999996</c:v>
                </c:pt>
                <c:pt idx="123">
                  <c:v>4.4399420000000003</c:v>
                </c:pt>
                <c:pt idx="124">
                  <c:v>4.4498819999999997</c:v>
                </c:pt>
                <c:pt idx="125">
                  <c:v>4.4499979999999999</c:v>
                </c:pt>
                <c:pt idx="126">
                  <c:v>4.4599399999999996</c:v>
                </c:pt>
                <c:pt idx="127">
                  <c:v>4.4699260000000001</c:v>
                </c:pt>
                <c:pt idx="128">
                  <c:v>4.4798939999999998</c:v>
                </c:pt>
                <c:pt idx="129">
                  <c:v>4.4899779999999998</c:v>
                </c:pt>
                <c:pt idx="130">
                  <c:v>5.9998760000000004</c:v>
                </c:pt>
                <c:pt idx="131">
                  <c:v>6.0099280000000004</c:v>
                </c:pt>
                <c:pt idx="132">
                  <c:v>6.019882</c:v>
                </c:pt>
                <c:pt idx="133">
                  <c:v>6.0298559999999997</c:v>
                </c:pt>
                <c:pt idx="134">
                  <c:v>6.0299529999999999</c:v>
                </c:pt>
                <c:pt idx="135">
                  <c:v>6.0398820000000004</c:v>
                </c:pt>
                <c:pt idx="136">
                  <c:v>6.0499200000000002</c:v>
                </c:pt>
                <c:pt idx="137">
                  <c:v>6.0598729999999996</c:v>
                </c:pt>
                <c:pt idx="138">
                  <c:v>6.0699040000000002</c:v>
                </c:pt>
                <c:pt idx="139">
                  <c:v>6.0799250000000002</c:v>
                </c:pt>
                <c:pt idx="140">
                  <c:v>6.0899239999999999</c:v>
                </c:pt>
                <c:pt idx="141">
                  <c:v>6.0998429999999999</c:v>
                </c:pt>
                <c:pt idx="142">
                  <c:v>6.0999559999999997</c:v>
                </c:pt>
                <c:pt idx="143">
                  <c:v>6.1098610000000004</c:v>
                </c:pt>
                <c:pt idx="144">
                  <c:v>6.1099579999999998</c:v>
                </c:pt>
                <c:pt idx="145">
                  <c:v>6.1198370000000004</c:v>
                </c:pt>
                <c:pt idx="146">
                  <c:v>6.1199510000000004</c:v>
                </c:pt>
                <c:pt idx="147">
                  <c:v>6.129899</c:v>
                </c:pt>
                <c:pt idx="148">
                  <c:v>6.1398960000000002</c:v>
                </c:pt>
                <c:pt idx="149">
                  <c:v>6.149934</c:v>
                </c:pt>
                <c:pt idx="150">
                  <c:v>6.1598579999999998</c:v>
                </c:pt>
                <c:pt idx="151">
                  <c:v>6.1699229999999998</c:v>
                </c:pt>
                <c:pt idx="152">
                  <c:v>6.1798830000000002</c:v>
                </c:pt>
                <c:pt idx="153">
                  <c:v>6.1898410000000004</c:v>
                </c:pt>
                <c:pt idx="154">
                  <c:v>6.1899550000000003</c:v>
                </c:pt>
                <c:pt idx="155">
                  <c:v>6.1998420000000003</c:v>
                </c:pt>
                <c:pt idx="156">
                  <c:v>6.1999409999999999</c:v>
                </c:pt>
                <c:pt idx="157">
                  <c:v>6.2098870000000002</c:v>
                </c:pt>
                <c:pt idx="158">
                  <c:v>6.2198349999999998</c:v>
                </c:pt>
                <c:pt idx="159">
                  <c:v>6.219951</c:v>
                </c:pt>
                <c:pt idx="160">
                  <c:v>6.2298549999999997</c:v>
                </c:pt>
                <c:pt idx="161">
                  <c:v>6.2398420000000003</c:v>
                </c:pt>
                <c:pt idx="162">
                  <c:v>6.2399370000000003</c:v>
                </c:pt>
                <c:pt idx="163">
                  <c:v>6.2499209999999996</c:v>
                </c:pt>
                <c:pt idx="164">
                  <c:v>6.2598440000000002</c:v>
                </c:pt>
                <c:pt idx="165">
                  <c:v>6.2599559999999999</c:v>
                </c:pt>
                <c:pt idx="166">
                  <c:v>6.2698559999999999</c:v>
                </c:pt>
                <c:pt idx="167">
                  <c:v>6.2798790000000002</c:v>
                </c:pt>
                <c:pt idx="168">
                  <c:v>6.289917</c:v>
                </c:pt>
                <c:pt idx="169">
                  <c:v>6.2998560000000001</c:v>
                </c:pt>
                <c:pt idx="170">
                  <c:v>6.3099179999999997</c:v>
                </c:pt>
                <c:pt idx="171">
                  <c:v>6.3198800000000004</c:v>
                </c:pt>
                <c:pt idx="172">
                  <c:v>6.3298730000000001</c:v>
                </c:pt>
                <c:pt idx="173">
                  <c:v>6.3398649999999996</c:v>
                </c:pt>
                <c:pt idx="174">
                  <c:v>6.3498320000000001</c:v>
                </c:pt>
                <c:pt idx="175">
                  <c:v>6.3499460000000001</c:v>
                </c:pt>
                <c:pt idx="176">
                  <c:v>6.3599110000000003</c:v>
                </c:pt>
                <c:pt idx="177">
                  <c:v>6.3698959999999998</c:v>
                </c:pt>
                <c:pt idx="178">
                  <c:v>6.3798940000000002</c:v>
                </c:pt>
                <c:pt idx="179">
                  <c:v>6.3899280000000003</c:v>
                </c:pt>
                <c:pt idx="180">
                  <c:v>6.3999100000000002</c:v>
                </c:pt>
                <c:pt idx="181">
                  <c:v>6.4098680000000003</c:v>
                </c:pt>
                <c:pt idx="182">
                  <c:v>6.4198599999999999</c:v>
                </c:pt>
                <c:pt idx="183">
                  <c:v>6.4298659999999996</c:v>
                </c:pt>
                <c:pt idx="184">
                  <c:v>6.4399189999999997</c:v>
                </c:pt>
                <c:pt idx="185">
                  <c:v>6.4498329999999999</c:v>
                </c:pt>
                <c:pt idx="186">
                  <c:v>6.4499449999999996</c:v>
                </c:pt>
                <c:pt idx="187">
                  <c:v>6.4598529999999998</c:v>
                </c:pt>
                <c:pt idx="188">
                  <c:v>6.4698729999999998</c:v>
                </c:pt>
                <c:pt idx="189">
                  <c:v>6.4799049999999996</c:v>
                </c:pt>
                <c:pt idx="190">
                  <c:v>6.4898259999999999</c:v>
                </c:pt>
                <c:pt idx="191">
                  <c:v>6.4899209999999998</c:v>
                </c:pt>
                <c:pt idx="192">
                  <c:v>7.9998889999999996</c:v>
                </c:pt>
                <c:pt idx="193">
                  <c:v>8.0097880000000004</c:v>
                </c:pt>
                <c:pt idx="194">
                  <c:v>8.0098830000000003</c:v>
                </c:pt>
                <c:pt idx="195">
                  <c:v>8.0198820000000008</c:v>
                </c:pt>
                <c:pt idx="196">
                  <c:v>8.0298029999999994</c:v>
                </c:pt>
                <c:pt idx="197">
                  <c:v>8.0298979999999993</c:v>
                </c:pt>
                <c:pt idx="198">
                  <c:v>8.0398169999999993</c:v>
                </c:pt>
                <c:pt idx="199">
                  <c:v>8.0498349999999999</c:v>
                </c:pt>
                <c:pt idx="200">
                  <c:v>8.0598390000000002</c:v>
                </c:pt>
                <c:pt idx="201">
                  <c:v>8.0698939999999997</c:v>
                </c:pt>
                <c:pt idx="202">
                  <c:v>8.0798260000000006</c:v>
                </c:pt>
                <c:pt idx="203">
                  <c:v>8.0898420000000009</c:v>
                </c:pt>
                <c:pt idx="204">
                  <c:v>8.0998950000000001</c:v>
                </c:pt>
                <c:pt idx="205">
                  <c:v>8.1098669999999995</c:v>
                </c:pt>
                <c:pt idx="206">
                  <c:v>8.1198180000000004</c:v>
                </c:pt>
                <c:pt idx="207">
                  <c:v>8.1199119999999994</c:v>
                </c:pt>
                <c:pt idx="208">
                  <c:v>8.1298449999999995</c:v>
                </c:pt>
                <c:pt idx="209">
                  <c:v>8.139818</c:v>
                </c:pt>
                <c:pt idx="210">
                  <c:v>8.1497849999999996</c:v>
                </c:pt>
                <c:pt idx="211">
                  <c:v>8.1498989999999996</c:v>
                </c:pt>
                <c:pt idx="212">
                  <c:v>8.1598500000000005</c:v>
                </c:pt>
                <c:pt idx="213">
                  <c:v>8.1698000000000004</c:v>
                </c:pt>
                <c:pt idx="214">
                  <c:v>8.1698930000000001</c:v>
                </c:pt>
                <c:pt idx="215">
                  <c:v>8.1798629999999992</c:v>
                </c:pt>
                <c:pt idx="216">
                  <c:v>8.189845</c:v>
                </c:pt>
                <c:pt idx="217">
                  <c:v>8.1997850000000003</c:v>
                </c:pt>
                <c:pt idx="218">
                  <c:v>8.1998990000000003</c:v>
                </c:pt>
                <c:pt idx="219">
                  <c:v>8.2098399999999998</c:v>
                </c:pt>
                <c:pt idx="220">
                  <c:v>8.2198220000000006</c:v>
                </c:pt>
                <c:pt idx="221">
                  <c:v>8.2298240000000007</c:v>
                </c:pt>
                <c:pt idx="222">
                  <c:v>8.2397840000000002</c:v>
                </c:pt>
                <c:pt idx="223">
                  <c:v>8.2398779999999991</c:v>
                </c:pt>
                <c:pt idx="224">
                  <c:v>8.2498020000000007</c:v>
                </c:pt>
                <c:pt idx="225">
                  <c:v>8.2597839999999998</c:v>
                </c:pt>
                <c:pt idx="226">
                  <c:v>8.2598950000000002</c:v>
                </c:pt>
                <c:pt idx="227">
                  <c:v>8.2698730000000005</c:v>
                </c:pt>
                <c:pt idx="228">
                  <c:v>8.2798739999999995</c:v>
                </c:pt>
                <c:pt idx="229">
                  <c:v>8.2898420000000002</c:v>
                </c:pt>
                <c:pt idx="230">
                  <c:v>8.2998159999999999</c:v>
                </c:pt>
                <c:pt idx="231">
                  <c:v>8.3097930000000009</c:v>
                </c:pt>
                <c:pt idx="232">
                  <c:v>8.3098840000000003</c:v>
                </c:pt>
                <c:pt idx="233">
                  <c:v>8.3198290000000004</c:v>
                </c:pt>
                <c:pt idx="234">
                  <c:v>8.3297969999999992</c:v>
                </c:pt>
                <c:pt idx="235">
                  <c:v>8.3299090000000007</c:v>
                </c:pt>
                <c:pt idx="236">
                  <c:v>8.3397830000000006</c:v>
                </c:pt>
                <c:pt idx="237">
                  <c:v>8.3398950000000003</c:v>
                </c:pt>
                <c:pt idx="238">
                  <c:v>8.3498479999999997</c:v>
                </c:pt>
                <c:pt idx="239">
                  <c:v>8.3598149999999993</c:v>
                </c:pt>
                <c:pt idx="240">
                  <c:v>8.359909</c:v>
                </c:pt>
                <c:pt idx="241">
                  <c:v>8.3697890000000008</c:v>
                </c:pt>
                <c:pt idx="242">
                  <c:v>8.3698859999999993</c:v>
                </c:pt>
                <c:pt idx="243">
                  <c:v>8.3798320000000004</c:v>
                </c:pt>
                <c:pt idx="244">
                  <c:v>8.3897840000000006</c:v>
                </c:pt>
                <c:pt idx="245">
                  <c:v>8.389875</c:v>
                </c:pt>
                <c:pt idx="246">
                  <c:v>8.3997960000000003</c:v>
                </c:pt>
                <c:pt idx="247">
                  <c:v>8.3998930000000005</c:v>
                </c:pt>
                <c:pt idx="248">
                  <c:v>8.4098089999999992</c:v>
                </c:pt>
                <c:pt idx="249">
                  <c:v>8.4198400000000007</c:v>
                </c:pt>
                <c:pt idx="250">
                  <c:v>8.4298389999999994</c:v>
                </c:pt>
                <c:pt idx="251">
                  <c:v>8.4398619999999998</c:v>
                </c:pt>
                <c:pt idx="252">
                  <c:v>8.4497940000000007</c:v>
                </c:pt>
                <c:pt idx="253">
                  <c:v>8.4498909999999992</c:v>
                </c:pt>
                <c:pt idx="254">
                  <c:v>8.4598099999999992</c:v>
                </c:pt>
                <c:pt idx="255">
                  <c:v>8.4698499999999992</c:v>
                </c:pt>
                <c:pt idx="256">
                  <c:v>8.4797960000000003</c:v>
                </c:pt>
                <c:pt idx="257">
                  <c:v>8.4798930000000006</c:v>
                </c:pt>
                <c:pt idx="258">
                  <c:v>8.4898550000000004</c:v>
                </c:pt>
                <c:pt idx="259">
                  <c:v>9.9997480000000003</c:v>
                </c:pt>
                <c:pt idx="260">
                  <c:v>9.9998419999999992</c:v>
                </c:pt>
                <c:pt idx="261">
                  <c:v>10.009805</c:v>
                </c:pt>
                <c:pt idx="262">
                  <c:v>10.019833999999999</c:v>
                </c:pt>
                <c:pt idx="263">
                  <c:v>10.029779</c:v>
                </c:pt>
                <c:pt idx="264">
                  <c:v>10.029871</c:v>
                </c:pt>
                <c:pt idx="265">
                  <c:v>10.039807</c:v>
                </c:pt>
                <c:pt idx="266">
                  <c:v>10.049789000000001</c:v>
                </c:pt>
                <c:pt idx="267">
                  <c:v>10.059805000000001</c:v>
                </c:pt>
                <c:pt idx="268">
                  <c:v>10.069841</c:v>
                </c:pt>
                <c:pt idx="269">
                  <c:v>10.079750000000001</c:v>
                </c:pt>
                <c:pt idx="270">
                  <c:v>10.079844</c:v>
                </c:pt>
                <c:pt idx="271">
                  <c:v>10.089798999999999</c:v>
                </c:pt>
                <c:pt idx="272">
                  <c:v>10.099754000000001</c:v>
                </c:pt>
                <c:pt idx="273">
                  <c:v>10.099845999999999</c:v>
                </c:pt>
                <c:pt idx="274">
                  <c:v>10.10975</c:v>
                </c:pt>
                <c:pt idx="275">
                  <c:v>10.109847</c:v>
                </c:pt>
                <c:pt idx="276">
                  <c:v>10.119827000000001</c:v>
                </c:pt>
                <c:pt idx="277">
                  <c:v>10.129773</c:v>
                </c:pt>
                <c:pt idx="278">
                  <c:v>10.139799</c:v>
                </c:pt>
                <c:pt idx="279">
                  <c:v>10.14982</c:v>
                </c:pt>
                <c:pt idx="280">
                  <c:v>10.159807000000001</c:v>
                </c:pt>
                <c:pt idx="281">
                  <c:v>10.169796</c:v>
                </c:pt>
                <c:pt idx="282">
                  <c:v>10.179786</c:v>
                </c:pt>
                <c:pt idx="283">
                  <c:v>10.18979</c:v>
                </c:pt>
                <c:pt idx="284">
                  <c:v>10.199801000000001</c:v>
                </c:pt>
                <c:pt idx="285">
                  <c:v>10.209801000000001</c:v>
                </c:pt>
                <c:pt idx="286">
                  <c:v>10.219802</c:v>
                </c:pt>
                <c:pt idx="287">
                  <c:v>10.22983</c:v>
                </c:pt>
                <c:pt idx="288">
                  <c:v>10.239827</c:v>
                </c:pt>
                <c:pt idx="289">
                  <c:v>10.249746</c:v>
                </c:pt>
                <c:pt idx="290">
                  <c:v>10.249843</c:v>
                </c:pt>
                <c:pt idx="291">
                  <c:v>10.259740000000001</c:v>
                </c:pt>
                <c:pt idx="292">
                  <c:v>10.259853</c:v>
                </c:pt>
                <c:pt idx="293">
                  <c:v>10.269780000000001</c:v>
                </c:pt>
                <c:pt idx="294">
                  <c:v>10.27984</c:v>
                </c:pt>
                <c:pt idx="295">
                  <c:v>10.289759</c:v>
                </c:pt>
                <c:pt idx="296">
                  <c:v>10.289856</c:v>
                </c:pt>
                <c:pt idx="297">
                  <c:v>10.299766999999999</c:v>
                </c:pt>
                <c:pt idx="298">
                  <c:v>10.309761</c:v>
                </c:pt>
                <c:pt idx="299">
                  <c:v>10.309858</c:v>
                </c:pt>
                <c:pt idx="300">
                  <c:v>10.319831000000001</c:v>
                </c:pt>
                <c:pt idx="301">
                  <c:v>10.329788000000001</c:v>
                </c:pt>
                <c:pt idx="302">
                  <c:v>10.339809000000001</c:v>
                </c:pt>
                <c:pt idx="303">
                  <c:v>10.349809</c:v>
                </c:pt>
                <c:pt idx="304">
                  <c:v>10.359795999999999</c:v>
                </c:pt>
                <c:pt idx="305">
                  <c:v>10.369802</c:v>
                </c:pt>
                <c:pt idx="306">
                  <c:v>10.379735</c:v>
                </c:pt>
                <c:pt idx="307">
                  <c:v>10.379845</c:v>
                </c:pt>
                <c:pt idx="308">
                  <c:v>10.389773999999999</c:v>
                </c:pt>
                <c:pt idx="309">
                  <c:v>10.399763</c:v>
                </c:pt>
                <c:pt idx="310">
                  <c:v>10.409791999999999</c:v>
                </c:pt>
                <c:pt idx="311">
                  <c:v>10.419752000000001</c:v>
                </c:pt>
                <c:pt idx="312">
                  <c:v>10.419848999999999</c:v>
                </c:pt>
                <c:pt idx="313">
                  <c:v>10.42977</c:v>
                </c:pt>
                <c:pt idx="314">
                  <c:v>10.439791</c:v>
                </c:pt>
                <c:pt idx="315">
                  <c:v>10.449731999999999</c:v>
                </c:pt>
                <c:pt idx="316">
                  <c:v>10.449833</c:v>
                </c:pt>
                <c:pt idx="317">
                  <c:v>10.459797999999999</c:v>
                </c:pt>
                <c:pt idx="318">
                  <c:v>10.469732</c:v>
                </c:pt>
                <c:pt idx="319">
                  <c:v>10.469846</c:v>
                </c:pt>
                <c:pt idx="320">
                  <c:v>10.479768999999999</c:v>
                </c:pt>
                <c:pt idx="321">
                  <c:v>10.489734</c:v>
                </c:pt>
                <c:pt idx="322">
                  <c:v>10.489836</c:v>
                </c:pt>
                <c:pt idx="323">
                  <c:v>11.999775</c:v>
                </c:pt>
                <c:pt idx="324">
                  <c:v>12.009774</c:v>
                </c:pt>
                <c:pt idx="325">
                  <c:v>12.019814999999999</c:v>
                </c:pt>
                <c:pt idx="326">
                  <c:v>12.029757999999999</c:v>
                </c:pt>
                <c:pt idx="327">
                  <c:v>12.039698</c:v>
                </c:pt>
                <c:pt idx="328">
                  <c:v>12.039813000000001</c:v>
                </c:pt>
                <c:pt idx="329">
                  <c:v>12.049797</c:v>
                </c:pt>
                <c:pt idx="330">
                  <c:v>12.059797</c:v>
                </c:pt>
                <c:pt idx="331">
                  <c:v>12.069712000000001</c:v>
                </c:pt>
                <c:pt idx="332">
                  <c:v>12.069807000000001</c:v>
                </c:pt>
                <c:pt idx="333">
                  <c:v>12.079699</c:v>
                </c:pt>
                <c:pt idx="334">
                  <c:v>12.079794</c:v>
                </c:pt>
                <c:pt idx="335">
                  <c:v>12.089783000000001</c:v>
                </c:pt>
                <c:pt idx="336">
                  <c:v>12.099722999999999</c:v>
                </c:pt>
                <c:pt idx="337">
                  <c:v>12.099815</c:v>
                </c:pt>
                <c:pt idx="338">
                  <c:v>12.109696</c:v>
                </c:pt>
                <c:pt idx="339">
                  <c:v>12.10979</c:v>
                </c:pt>
                <c:pt idx="340">
                  <c:v>12.119759999999999</c:v>
                </c:pt>
                <c:pt idx="341">
                  <c:v>12.129751000000001</c:v>
                </c:pt>
                <c:pt idx="342">
                  <c:v>12.139739000000001</c:v>
                </c:pt>
                <c:pt idx="343">
                  <c:v>12.149791</c:v>
                </c:pt>
                <c:pt idx="344">
                  <c:v>12.159717000000001</c:v>
                </c:pt>
                <c:pt idx="345">
                  <c:v>12.169717</c:v>
                </c:pt>
                <c:pt idx="346">
                  <c:v>12.179772</c:v>
                </c:pt>
                <c:pt idx="347">
                  <c:v>12.189764</c:v>
                </c:pt>
                <c:pt idx="348">
                  <c:v>12.199733999999999</c:v>
                </c:pt>
                <c:pt idx="349">
                  <c:v>12.209747999999999</c:v>
                </c:pt>
                <c:pt idx="350">
                  <c:v>12.219761</c:v>
                </c:pt>
                <c:pt idx="351">
                  <c:v>12.229723999999999</c:v>
                </c:pt>
                <c:pt idx="352">
                  <c:v>12.229817000000001</c:v>
                </c:pt>
                <c:pt idx="353">
                  <c:v>12.239711</c:v>
                </c:pt>
                <c:pt idx="354">
                  <c:v>12.239803</c:v>
                </c:pt>
                <c:pt idx="355">
                  <c:v>12.249772999999999</c:v>
                </c:pt>
                <c:pt idx="356">
                  <c:v>12.259728000000001</c:v>
                </c:pt>
                <c:pt idx="357">
                  <c:v>12.269754000000001</c:v>
                </c:pt>
                <c:pt idx="358">
                  <c:v>12.279802</c:v>
                </c:pt>
                <c:pt idx="359">
                  <c:v>12.289725000000001</c:v>
                </c:pt>
                <c:pt idx="360">
                  <c:v>12.289816999999999</c:v>
                </c:pt>
                <c:pt idx="361">
                  <c:v>12.299740999999999</c:v>
                </c:pt>
                <c:pt idx="362">
                  <c:v>12.309780999999999</c:v>
                </c:pt>
                <c:pt idx="363">
                  <c:v>12.319756</c:v>
                </c:pt>
                <c:pt idx="364">
                  <c:v>12.329743000000001</c:v>
                </c:pt>
                <c:pt idx="365">
                  <c:v>12.339793999999999</c:v>
                </c:pt>
                <c:pt idx="366">
                  <c:v>12.349724999999999</c:v>
                </c:pt>
                <c:pt idx="367">
                  <c:v>12.359780000000001</c:v>
                </c:pt>
                <c:pt idx="368">
                  <c:v>12.369714</c:v>
                </c:pt>
                <c:pt idx="369">
                  <c:v>12.379773</c:v>
                </c:pt>
                <c:pt idx="370">
                  <c:v>12.389714</c:v>
                </c:pt>
                <c:pt idx="371">
                  <c:v>12.389811999999999</c:v>
                </c:pt>
                <c:pt idx="372">
                  <c:v>12.399710000000001</c:v>
                </c:pt>
                <c:pt idx="373">
                  <c:v>12.409722</c:v>
                </c:pt>
                <c:pt idx="374">
                  <c:v>12.419748</c:v>
                </c:pt>
                <c:pt idx="375">
                  <c:v>12.429798</c:v>
                </c:pt>
                <c:pt idx="376">
                  <c:v>12.439695</c:v>
                </c:pt>
                <c:pt idx="377">
                  <c:v>12.43979</c:v>
                </c:pt>
                <c:pt idx="378">
                  <c:v>12.449775000000001</c:v>
                </c:pt>
                <c:pt idx="379">
                  <c:v>12.459752</c:v>
                </c:pt>
                <c:pt idx="380">
                  <c:v>12.469765000000001</c:v>
                </c:pt>
                <c:pt idx="381">
                  <c:v>12.47972</c:v>
                </c:pt>
                <c:pt idx="382">
                  <c:v>12.489706999999999</c:v>
                </c:pt>
                <c:pt idx="383">
                  <c:v>12.489803999999999</c:v>
                </c:pt>
                <c:pt idx="384">
                  <c:v>13.999677999999999</c:v>
                </c:pt>
                <c:pt idx="385">
                  <c:v>14.009691</c:v>
                </c:pt>
                <c:pt idx="386">
                  <c:v>14.019731999999999</c:v>
                </c:pt>
                <c:pt idx="387">
                  <c:v>14.029686999999999</c:v>
                </c:pt>
                <c:pt idx="388">
                  <c:v>14.039694000000001</c:v>
                </c:pt>
                <c:pt idx="389">
                  <c:v>14.049661</c:v>
                </c:pt>
                <c:pt idx="390">
                  <c:v>14.049777000000001</c:v>
                </c:pt>
                <c:pt idx="391">
                  <c:v>14.059678999999999</c:v>
                </c:pt>
                <c:pt idx="392">
                  <c:v>14.069668</c:v>
                </c:pt>
                <c:pt idx="393">
                  <c:v>14.069763</c:v>
                </c:pt>
                <c:pt idx="394">
                  <c:v>14.079660000000001</c:v>
                </c:pt>
                <c:pt idx="395">
                  <c:v>14.079751999999999</c:v>
                </c:pt>
                <c:pt idx="396">
                  <c:v>14.089746</c:v>
                </c:pt>
                <c:pt idx="397">
                  <c:v>14.099734</c:v>
                </c:pt>
                <c:pt idx="398">
                  <c:v>14.109659000000001</c:v>
                </c:pt>
                <c:pt idx="399">
                  <c:v>14.109774</c:v>
                </c:pt>
                <c:pt idx="400">
                  <c:v>14.119671</c:v>
                </c:pt>
                <c:pt idx="401">
                  <c:v>14.129686</c:v>
                </c:pt>
                <c:pt idx="402">
                  <c:v>14.129777000000001</c:v>
                </c:pt>
                <c:pt idx="403">
                  <c:v>14.139685</c:v>
                </c:pt>
                <c:pt idx="404">
                  <c:v>14.149694999999999</c:v>
                </c:pt>
                <c:pt idx="405">
                  <c:v>14.159738000000001</c:v>
                </c:pt>
                <c:pt idx="406">
                  <c:v>14.169654</c:v>
                </c:pt>
                <c:pt idx="407">
                  <c:v>14.169750000000001</c:v>
                </c:pt>
                <c:pt idx="408">
                  <c:v>14.179689</c:v>
                </c:pt>
                <c:pt idx="409">
                  <c:v>14.189722</c:v>
                </c:pt>
                <c:pt idx="410">
                  <c:v>14.199655</c:v>
                </c:pt>
                <c:pt idx="411">
                  <c:v>14.199767</c:v>
                </c:pt>
                <c:pt idx="412">
                  <c:v>14.209707999999999</c:v>
                </c:pt>
                <c:pt idx="413">
                  <c:v>14.219732</c:v>
                </c:pt>
                <c:pt idx="414">
                  <c:v>14.229673</c:v>
                </c:pt>
                <c:pt idx="415">
                  <c:v>14.239744999999999</c:v>
                </c:pt>
                <c:pt idx="416">
                  <c:v>14.249708</c:v>
                </c:pt>
                <c:pt idx="417">
                  <c:v>14.259679999999999</c:v>
                </c:pt>
                <c:pt idx="418">
                  <c:v>14.269736999999999</c:v>
                </c:pt>
                <c:pt idx="419">
                  <c:v>14.279686</c:v>
                </c:pt>
                <c:pt idx="420">
                  <c:v>14.289745999999999</c:v>
                </c:pt>
                <c:pt idx="421">
                  <c:v>14.299677000000001</c:v>
                </c:pt>
                <c:pt idx="422">
                  <c:v>14.299771</c:v>
                </c:pt>
                <c:pt idx="423">
                  <c:v>14.309729000000001</c:v>
                </c:pt>
                <c:pt idx="424">
                  <c:v>14.319696</c:v>
                </c:pt>
                <c:pt idx="425">
                  <c:v>14.329654</c:v>
                </c:pt>
                <c:pt idx="426">
                  <c:v>14.329768</c:v>
                </c:pt>
                <c:pt idx="427">
                  <c:v>14.339753</c:v>
                </c:pt>
                <c:pt idx="428">
                  <c:v>14.349736999999999</c:v>
                </c:pt>
                <c:pt idx="429">
                  <c:v>14.359736</c:v>
                </c:pt>
                <c:pt idx="430">
                  <c:v>14.369714</c:v>
                </c:pt>
                <c:pt idx="431">
                  <c:v>14.379681</c:v>
                </c:pt>
                <c:pt idx="432">
                  <c:v>14.389654</c:v>
                </c:pt>
                <c:pt idx="433">
                  <c:v>14.389749</c:v>
                </c:pt>
                <c:pt idx="434">
                  <c:v>14.399656999999999</c:v>
                </c:pt>
                <c:pt idx="435">
                  <c:v>14.399749999999999</c:v>
                </c:pt>
                <c:pt idx="436">
                  <c:v>14.409656</c:v>
                </c:pt>
                <c:pt idx="437">
                  <c:v>14.409750000000001</c:v>
                </c:pt>
                <c:pt idx="438">
                  <c:v>14.419662000000001</c:v>
                </c:pt>
                <c:pt idx="439">
                  <c:v>14.419753999999999</c:v>
                </c:pt>
                <c:pt idx="440">
                  <c:v>14.429702000000001</c:v>
                </c:pt>
                <c:pt idx="441">
                  <c:v>14.439745</c:v>
                </c:pt>
                <c:pt idx="442">
                  <c:v>14.449669</c:v>
                </c:pt>
                <c:pt idx="443">
                  <c:v>14.449764</c:v>
                </c:pt>
                <c:pt idx="444">
                  <c:v>14.459706000000001</c:v>
                </c:pt>
                <c:pt idx="445">
                  <c:v>14.469654</c:v>
                </c:pt>
                <c:pt idx="446">
                  <c:v>14.469768</c:v>
                </c:pt>
                <c:pt idx="447">
                  <c:v>14.479694</c:v>
                </c:pt>
                <c:pt idx="448">
                  <c:v>14.489699</c:v>
                </c:pt>
                <c:pt idx="449">
                  <c:v>15.999608</c:v>
                </c:pt>
                <c:pt idx="450">
                  <c:v>15.999722</c:v>
                </c:pt>
                <c:pt idx="451">
                  <c:v>16.009623999999999</c:v>
                </c:pt>
                <c:pt idx="452">
                  <c:v>16.019645000000001</c:v>
                </c:pt>
                <c:pt idx="453">
                  <c:v>16.029658999999999</c:v>
                </c:pt>
                <c:pt idx="454">
                  <c:v>16.0397</c:v>
                </c:pt>
                <c:pt idx="455">
                  <c:v>16.049613999999998</c:v>
                </c:pt>
                <c:pt idx="456">
                  <c:v>16.049710000000001</c:v>
                </c:pt>
                <c:pt idx="457">
                  <c:v>16.059653000000001</c:v>
                </c:pt>
                <c:pt idx="458">
                  <c:v>16.069609</c:v>
                </c:pt>
                <c:pt idx="459">
                  <c:v>16.069724999999998</c:v>
                </c:pt>
                <c:pt idx="460">
                  <c:v>16.079646</c:v>
                </c:pt>
                <c:pt idx="461">
                  <c:v>16.089623</c:v>
                </c:pt>
                <c:pt idx="462">
                  <c:v>16.099648999999999</c:v>
                </c:pt>
                <c:pt idx="463">
                  <c:v>16.109643999999999</c:v>
                </c:pt>
                <c:pt idx="464">
                  <c:v>16.119620999999999</c:v>
                </c:pt>
                <c:pt idx="465">
                  <c:v>16.129649000000001</c:v>
                </c:pt>
                <c:pt idx="466">
                  <c:v>16.139635999999999</c:v>
                </c:pt>
                <c:pt idx="467">
                  <c:v>16.149621</c:v>
                </c:pt>
                <c:pt idx="468">
                  <c:v>16.159654</c:v>
                </c:pt>
                <c:pt idx="469">
                  <c:v>16.169675999999999</c:v>
                </c:pt>
                <c:pt idx="470">
                  <c:v>16.179663999999999</c:v>
                </c:pt>
                <c:pt idx="471">
                  <c:v>16.189675999999999</c:v>
                </c:pt>
                <c:pt idx="472">
                  <c:v>16.199672</c:v>
                </c:pt>
                <c:pt idx="473">
                  <c:v>16.209658999999998</c:v>
                </c:pt>
                <c:pt idx="474">
                  <c:v>16.219673</c:v>
                </c:pt>
                <c:pt idx="475">
                  <c:v>16.229611999999999</c:v>
                </c:pt>
                <c:pt idx="476">
                  <c:v>16.229725999999999</c:v>
                </c:pt>
                <c:pt idx="477">
                  <c:v>16.239656</c:v>
                </c:pt>
                <c:pt idx="478">
                  <c:v>16.249652999999999</c:v>
                </c:pt>
                <c:pt idx="479">
                  <c:v>16.259657000000001</c:v>
                </c:pt>
                <c:pt idx="480">
                  <c:v>16.269696</c:v>
                </c:pt>
                <c:pt idx="481">
                  <c:v>16.279688</c:v>
                </c:pt>
                <c:pt idx="482">
                  <c:v>16.289674999999999</c:v>
                </c:pt>
                <c:pt idx="483">
                  <c:v>16.299683000000002</c:v>
                </c:pt>
                <c:pt idx="484">
                  <c:v>16.309616999999999</c:v>
                </c:pt>
                <c:pt idx="485">
                  <c:v>16.309711</c:v>
                </c:pt>
                <c:pt idx="486">
                  <c:v>16.319700000000001</c:v>
                </c:pt>
                <c:pt idx="487">
                  <c:v>16.329692999999999</c:v>
                </c:pt>
                <c:pt idx="488">
                  <c:v>16.339673999999999</c:v>
                </c:pt>
                <c:pt idx="489">
                  <c:v>16.349674</c:v>
                </c:pt>
                <c:pt idx="490">
                  <c:v>16.359655</c:v>
                </c:pt>
                <c:pt idx="491">
                  <c:v>16.369643</c:v>
                </c:pt>
                <c:pt idx="492">
                  <c:v>16.379688000000002</c:v>
                </c:pt>
                <c:pt idx="493">
                  <c:v>16.389675</c:v>
                </c:pt>
                <c:pt idx="494">
                  <c:v>16.399677000000001</c:v>
                </c:pt>
                <c:pt idx="495">
                  <c:v>16.409604999999999</c:v>
                </c:pt>
                <c:pt idx="496">
                  <c:v>16.409714999999998</c:v>
                </c:pt>
                <c:pt idx="497">
                  <c:v>16.419685000000001</c:v>
                </c:pt>
                <c:pt idx="498">
                  <c:v>16.429679</c:v>
                </c:pt>
                <c:pt idx="499">
                  <c:v>16.439679999999999</c:v>
                </c:pt>
                <c:pt idx="500">
                  <c:v>16.449608999999999</c:v>
                </c:pt>
                <c:pt idx="501">
                  <c:v>16.449703</c:v>
                </c:pt>
                <c:pt idx="502">
                  <c:v>16.459609</c:v>
                </c:pt>
                <c:pt idx="503">
                  <c:v>16.459702</c:v>
                </c:pt>
                <c:pt idx="504">
                  <c:v>16.469678999999999</c:v>
                </c:pt>
                <c:pt idx="505">
                  <c:v>16.479647</c:v>
                </c:pt>
                <c:pt idx="506">
                  <c:v>16.489663</c:v>
                </c:pt>
                <c:pt idx="507">
                  <c:v>17.999611000000002</c:v>
                </c:pt>
                <c:pt idx="508">
                  <c:v>18.009623000000001</c:v>
                </c:pt>
                <c:pt idx="509">
                  <c:v>18.019635000000001</c:v>
                </c:pt>
                <c:pt idx="510">
                  <c:v>18.029667</c:v>
                </c:pt>
                <c:pt idx="511">
                  <c:v>18.039577999999999</c:v>
                </c:pt>
                <c:pt idx="512">
                  <c:v>18.049602</c:v>
                </c:pt>
                <c:pt idx="513">
                  <c:v>18.059633000000002</c:v>
                </c:pt>
                <c:pt idx="514">
                  <c:v>18.069590999999999</c:v>
                </c:pt>
                <c:pt idx="515">
                  <c:v>18.079591000000001</c:v>
                </c:pt>
                <c:pt idx="516">
                  <c:v>18.089624000000001</c:v>
                </c:pt>
                <c:pt idx="517">
                  <c:v>18.099571999999998</c:v>
                </c:pt>
                <c:pt idx="518">
                  <c:v>18.099672999999999</c:v>
                </c:pt>
                <c:pt idx="519">
                  <c:v>18.109641</c:v>
                </c:pt>
                <c:pt idx="520">
                  <c:v>18.119600999999999</c:v>
                </c:pt>
                <c:pt idx="521">
                  <c:v>18.129587999999998</c:v>
                </c:pt>
                <c:pt idx="522">
                  <c:v>18.139561</c:v>
                </c:pt>
                <c:pt idx="523">
                  <c:v>18.139672000000001</c:v>
                </c:pt>
                <c:pt idx="524">
                  <c:v>18.149566</c:v>
                </c:pt>
                <c:pt idx="525">
                  <c:v>18.149663</c:v>
                </c:pt>
                <c:pt idx="526">
                  <c:v>18.159663999999999</c:v>
                </c:pt>
                <c:pt idx="527">
                  <c:v>18.169635</c:v>
                </c:pt>
                <c:pt idx="528">
                  <c:v>18.179649000000001</c:v>
                </c:pt>
                <c:pt idx="529">
                  <c:v>18.189626000000001</c:v>
                </c:pt>
                <c:pt idx="530">
                  <c:v>18.199629000000002</c:v>
                </c:pt>
                <c:pt idx="531">
                  <c:v>18.209624000000002</c:v>
                </c:pt>
                <c:pt idx="532">
                  <c:v>18.219626000000002</c:v>
                </c:pt>
                <c:pt idx="533">
                  <c:v>18.229620000000001</c:v>
                </c:pt>
                <c:pt idx="534">
                  <c:v>18.239621</c:v>
                </c:pt>
                <c:pt idx="535">
                  <c:v>18.249599</c:v>
                </c:pt>
                <c:pt idx="536">
                  <c:v>18.259616000000001</c:v>
                </c:pt>
                <c:pt idx="537">
                  <c:v>18.269597000000001</c:v>
                </c:pt>
                <c:pt idx="538">
                  <c:v>18.279596000000002</c:v>
                </c:pt>
                <c:pt idx="539">
                  <c:v>18.289598999999999</c:v>
                </c:pt>
                <c:pt idx="540">
                  <c:v>18.299600000000002</c:v>
                </c:pt>
                <c:pt idx="541">
                  <c:v>18.309602000000002</c:v>
                </c:pt>
                <c:pt idx="542">
                  <c:v>18.319603000000001</c:v>
                </c:pt>
                <c:pt idx="543">
                  <c:v>18.329602999999999</c:v>
                </c:pt>
                <c:pt idx="544">
                  <c:v>18.339611999999999</c:v>
                </c:pt>
                <c:pt idx="545">
                  <c:v>18.349601</c:v>
                </c:pt>
                <c:pt idx="546">
                  <c:v>18.3596</c:v>
                </c:pt>
                <c:pt idx="547">
                  <c:v>18.369599000000001</c:v>
                </c:pt>
                <c:pt idx="548">
                  <c:v>18.379619999999999</c:v>
                </c:pt>
                <c:pt idx="549">
                  <c:v>18.389607999999999</c:v>
                </c:pt>
                <c:pt idx="550">
                  <c:v>18.399612000000001</c:v>
                </c:pt>
                <c:pt idx="551">
                  <c:v>18.409623</c:v>
                </c:pt>
                <c:pt idx="552">
                  <c:v>18.419644000000002</c:v>
                </c:pt>
                <c:pt idx="553">
                  <c:v>18.429628999999998</c:v>
                </c:pt>
                <c:pt idx="554">
                  <c:v>18.439634999999999</c:v>
                </c:pt>
                <c:pt idx="555">
                  <c:v>18.449648</c:v>
                </c:pt>
                <c:pt idx="556">
                  <c:v>18.45955</c:v>
                </c:pt>
                <c:pt idx="557">
                  <c:v>18.459662000000002</c:v>
                </c:pt>
                <c:pt idx="558">
                  <c:v>18.469583</c:v>
                </c:pt>
                <c:pt idx="559">
                  <c:v>18.479628000000002</c:v>
                </c:pt>
                <c:pt idx="560">
                  <c:v>18.489647000000001</c:v>
                </c:pt>
                <c:pt idx="561">
                  <c:v>19.999603</c:v>
                </c:pt>
                <c:pt idx="562">
                  <c:v>20.009566</c:v>
                </c:pt>
                <c:pt idx="563">
                  <c:v>20.019563000000002</c:v>
                </c:pt>
                <c:pt idx="564">
                  <c:v>20.029588</c:v>
                </c:pt>
                <c:pt idx="565">
                  <c:v>20.039534</c:v>
                </c:pt>
                <c:pt idx="566">
                  <c:v>20.049579999999999</c:v>
                </c:pt>
                <c:pt idx="567">
                  <c:v>20.059583</c:v>
                </c:pt>
                <c:pt idx="568">
                  <c:v>20.069521999999999</c:v>
                </c:pt>
                <c:pt idx="569">
                  <c:v>20.069633</c:v>
                </c:pt>
                <c:pt idx="570">
                  <c:v>20.079584000000001</c:v>
                </c:pt>
                <c:pt idx="571">
                  <c:v>20.089597000000001</c:v>
                </c:pt>
                <c:pt idx="572">
                  <c:v>20.099529</c:v>
                </c:pt>
                <c:pt idx="573">
                  <c:v>20.109608000000001</c:v>
                </c:pt>
                <c:pt idx="574">
                  <c:v>20.119581</c:v>
                </c:pt>
                <c:pt idx="575">
                  <c:v>20.129525999999998</c:v>
                </c:pt>
                <c:pt idx="576">
                  <c:v>20.129622999999999</c:v>
                </c:pt>
                <c:pt idx="577">
                  <c:v>20.139602</c:v>
                </c:pt>
                <c:pt idx="578">
                  <c:v>20.1496</c:v>
                </c:pt>
                <c:pt idx="579">
                  <c:v>20.159600999999999</c:v>
                </c:pt>
                <c:pt idx="580">
                  <c:v>20.169568000000002</c:v>
                </c:pt>
                <c:pt idx="581">
                  <c:v>20.179552999999999</c:v>
                </c:pt>
                <c:pt idx="582">
                  <c:v>20.189532</c:v>
                </c:pt>
                <c:pt idx="583">
                  <c:v>20.199604999999998</c:v>
                </c:pt>
                <c:pt idx="584">
                  <c:v>20.209537999999998</c:v>
                </c:pt>
                <c:pt idx="585">
                  <c:v>20.209636</c:v>
                </c:pt>
                <c:pt idx="586">
                  <c:v>20.219593</c:v>
                </c:pt>
                <c:pt idx="587">
                  <c:v>20.229555999999999</c:v>
                </c:pt>
                <c:pt idx="588">
                  <c:v>20.239619000000001</c:v>
                </c:pt>
                <c:pt idx="589">
                  <c:v>20.249571</c:v>
                </c:pt>
                <c:pt idx="590">
                  <c:v>20.259573</c:v>
                </c:pt>
                <c:pt idx="591">
                  <c:v>20.269563000000002</c:v>
                </c:pt>
                <c:pt idx="592">
                  <c:v>20.279508</c:v>
                </c:pt>
                <c:pt idx="593">
                  <c:v>20.279606999999999</c:v>
                </c:pt>
                <c:pt idx="594">
                  <c:v>20.289580000000001</c:v>
                </c:pt>
                <c:pt idx="595">
                  <c:v>20.299583999999999</c:v>
                </c:pt>
                <c:pt idx="596">
                  <c:v>20.309595000000002</c:v>
                </c:pt>
                <c:pt idx="597">
                  <c:v>20.319552999999999</c:v>
                </c:pt>
                <c:pt idx="598">
                  <c:v>20.329545</c:v>
                </c:pt>
                <c:pt idx="599">
                  <c:v>20.339509</c:v>
                </c:pt>
                <c:pt idx="600">
                  <c:v>20.339611999999999</c:v>
                </c:pt>
                <c:pt idx="601">
                  <c:v>20.349582000000002</c:v>
                </c:pt>
                <c:pt idx="602">
                  <c:v>20.359514999999998</c:v>
                </c:pt>
                <c:pt idx="603">
                  <c:v>20.359627</c:v>
                </c:pt>
                <c:pt idx="604">
                  <c:v>20.369575000000001</c:v>
                </c:pt>
                <c:pt idx="605">
                  <c:v>20.379552</c:v>
                </c:pt>
                <c:pt idx="606">
                  <c:v>20.389605</c:v>
                </c:pt>
                <c:pt idx="607">
                  <c:v>20.399543000000001</c:v>
                </c:pt>
                <c:pt idx="608">
                  <c:v>20.409547</c:v>
                </c:pt>
                <c:pt idx="609">
                  <c:v>20.419540999999999</c:v>
                </c:pt>
                <c:pt idx="610">
                  <c:v>20.429614000000001</c:v>
                </c:pt>
                <c:pt idx="611">
                  <c:v>20.439557000000001</c:v>
                </c:pt>
                <c:pt idx="612">
                  <c:v>20.449508999999999</c:v>
                </c:pt>
                <c:pt idx="613">
                  <c:v>20.449611000000001</c:v>
                </c:pt>
                <c:pt idx="614">
                  <c:v>20.459571</c:v>
                </c:pt>
                <c:pt idx="615">
                  <c:v>20.469536999999999</c:v>
                </c:pt>
                <c:pt idx="616">
                  <c:v>20.479503999999999</c:v>
                </c:pt>
                <c:pt idx="617">
                  <c:v>20.479616</c:v>
                </c:pt>
                <c:pt idx="618">
                  <c:v>20.489599999999999</c:v>
                </c:pt>
                <c:pt idx="619">
                  <c:v>21.999497999999999</c:v>
                </c:pt>
                <c:pt idx="620">
                  <c:v>22.009523999999999</c:v>
                </c:pt>
                <c:pt idx="621">
                  <c:v>22.019525999999999</c:v>
                </c:pt>
                <c:pt idx="622">
                  <c:v>22.029508</c:v>
                </c:pt>
                <c:pt idx="623">
                  <c:v>22.039511000000001</c:v>
                </c:pt>
                <c:pt idx="624">
                  <c:v>22.049516000000001</c:v>
                </c:pt>
                <c:pt idx="625">
                  <c:v>22.059494999999998</c:v>
                </c:pt>
                <c:pt idx="626">
                  <c:v>22.059591999999999</c:v>
                </c:pt>
                <c:pt idx="627">
                  <c:v>22.069542999999999</c:v>
                </c:pt>
                <c:pt idx="628">
                  <c:v>22.079505000000001</c:v>
                </c:pt>
                <c:pt idx="629">
                  <c:v>22.089471</c:v>
                </c:pt>
                <c:pt idx="630">
                  <c:v>22.089568</c:v>
                </c:pt>
                <c:pt idx="631">
                  <c:v>22.099502999999999</c:v>
                </c:pt>
                <c:pt idx="632">
                  <c:v>22.109529999999999</c:v>
                </c:pt>
                <c:pt idx="633">
                  <c:v>22.119479999999999</c:v>
                </c:pt>
                <c:pt idx="634">
                  <c:v>22.119589999999999</c:v>
                </c:pt>
                <c:pt idx="635">
                  <c:v>22.129503</c:v>
                </c:pt>
                <c:pt idx="636">
                  <c:v>22.139531000000002</c:v>
                </c:pt>
                <c:pt idx="637">
                  <c:v>22.149546000000001</c:v>
                </c:pt>
                <c:pt idx="638">
                  <c:v>22.159465999999998</c:v>
                </c:pt>
                <c:pt idx="639">
                  <c:v>22.159568</c:v>
                </c:pt>
                <c:pt idx="640">
                  <c:v>22.16947</c:v>
                </c:pt>
                <c:pt idx="641">
                  <c:v>22.169564999999999</c:v>
                </c:pt>
                <c:pt idx="642">
                  <c:v>22.179556000000002</c:v>
                </c:pt>
                <c:pt idx="643">
                  <c:v>22.189482000000002</c:v>
                </c:pt>
                <c:pt idx="644">
                  <c:v>22.189582000000001</c:v>
                </c:pt>
                <c:pt idx="645">
                  <c:v>22.199522999999999</c:v>
                </c:pt>
                <c:pt idx="646">
                  <c:v>22.209544000000001</c:v>
                </c:pt>
                <c:pt idx="647">
                  <c:v>22.219562</c:v>
                </c:pt>
                <c:pt idx="648">
                  <c:v>22.229490999999999</c:v>
                </c:pt>
                <c:pt idx="649">
                  <c:v>22.239542</c:v>
                </c:pt>
                <c:pt idx="650">
                  <c:v>22.249549999999999</c:v>
                </c:pt>
                <c:pt idx="651">
                  <c:v>22.259482999999999</c:v>
                </c:pt>
                <c:pt idx="652">
                  <c:v>22.259582999999999</c:v>
                </c:pt>
                <c:pt idx="653">
                  <c:v>22.269466999999999</c:v>
                </c:pt>
                <c:pt idx="654">
                  <c:v>22.269577000000002</c:v>
                </c:pt>
                <c:pt idx="655">
                  <c:v>22.279525</c:v>
                </c:pt>
                <c:pt idx="656">
                  <c:v>22.289491999999999</c:v>
                </c:pt>
                <c:pt idx="657">
                  <c:v>22.299486999999999</c:v>
                </c:pt>
                <c:pt idx="658">
                  <c:v>22.30951</c:v>
                </c:pt>
                <c:pt idx="659">
                  <c:v>22.319500999999999</c:v>
                </c:pt>
                <c:pt idx="660">
                  <c:v>22.329488000000001</c:v>
                </c:pt>
                <c:pt idx="661">
                  <c:v>22.339511999999999</c:v>
                </c:pt>
                <c:pt idx="662">
                  <c:v>22.349467000000001</c:v>
                </c:pt>
                <c:pt idx="663">
                  <c:v>22.349564999999998</c:v>
                </c:pt>
                <c:pt idx="664">
                  <c:v>22.359494999999999</c:v>
                </c:pt>
                <c:pt idx="665">
                  <c:v>22.369505</c:v>
                </c:pt>
                <c:pt idx="666">
                  <c:v>22.379543000000002</c:v>
                </c:pt>
                <c:pt idx="667">
                  <c:v>22.389521999999999</c:v>
                </c:pt>
                <c:pt idx="668">
                  <c:v>22.399533000000002</c:v>
                </c:pt>
                <c:pt idx="669">
                  <c:v>22.409465000000001</c:v>
                </c:pt>
                <c:pt idx="670">
                  <c:v>22.409564</c:v>
                </c:pt>
                <c:pt idx="671">
                  <c:v>22.419530999999999</c:v>
                </c:pt>
                <c:pt idx="672">
                  <c:v>22.429490999999999</c:v>
                </c:pt>
                <c:pt idx="673">
                  <c:v>22.439506000000002</c:v>
                </c:pt>
                <c:pt idx="674">
                  <c:v>22.449539000000001</c:v>
                </c:pt>
                <c:pt idx="675">
                  <c:v>22.459527999999999</c:v>
                </c:pt>
                <c:pt idx="676">
                  <c:v>22.469494000000001</c:v>
                </c:pt>
                <c:pt idx="677">
                  <c:v>22.479544000000001</c:v>
                </c:pt>
                <c:pt idx="678">
                  <c:v>22.489504</c:v>
                </c:pt>
                <c:pt idx="679">
                  <c:v>23.999434999999998</c:v>
                </c:pt>
                <c:pt idx="680">
                  <c:v>23.99953</c:v>
                </c:pt>
                <c:pt idx="681">
                  <c:v>24.009446000000001</c:v>
                </c:pt>
                <c:pt idx="682">
                  <c:v>24.009544999999999</c:v>
                </c:pt>
                <c:pt idx="683">
                  <c:v>24.019479</c:v>
                </c:pt>
                <c:pt idx="684">
                  <c:v>24.029512</c:v>
                </c:pt>
                <c:pt idx="685">
                  <c:v>24.039438000000001</c:v>
                </c:pt>
                <c:pt idx="686">
                  <c:v>24.039535000000001</c:v>
                </c:pt>
                <c:pt idx="687">
                  <c:v>24.049517000000002</c:v>
                </c:pt>
                <c:pt idx="688">
                  <c:v>24.059474999999999</c:v>
                </c:pt>
                <c:pt idx="689">
                  <c:v>24.069520000000001</c:v>
                </c:pt>
                <c:pt idx="690">
                  <c:v>24.079478000000002</c:v>
                </c:pt>
                <c:pt idx="691">
                  <c:v>24.089468</c:v>
                </c:pt>
                <c:pt idx="692">
                  <c:v>24.099423000000002</c:v>
                </c:pt>
                <c:pt idx="693">
                  <c:v>24.099519000000001</c:v>
                </c:pt>
                <c:pt idx="694">
                  <c:v>24.109475</c:v>
                </c:pt>
                <c:pt idx="695">
                  <c:v>24.119447000000001</c:v>
                </c:pt>
                <c:pt idx="696">
                  <c:v>24.129453000000002</c:v>
                </c:pt>
                <c:pt idx="697">
                  <c:v>24.139451000000001</c:v>
                </c:pt>
                <c:pt idx="698">
                  <c:v>24.149450000000002</c:v>
                </c:pt>
                <c:pt idx="699">
                  <c:v>24.159468</c:v>
                </c:pt>
                <c:pt idx="700">
                  <c:v>24.169499999999999</c:v>
                </c:pt>
                <c:pt idx="701">
                  <c:v>24.179417999999998</c:v>
                </c:pt>
                <c:pt idx="702">
                  <c:v>24.179511999999999</c:v>
                </c:pt>
                <c:pt idx="703">
                  <c:v>24.189427999999999</c:v>
                </c:pt>
                <c:pt idx="704">
                  <c:v>24.189526000000001</c:v>
                </c:pt>
                <c:pt idx="705">
                  <c:v>24.199462</c:v>
                </c:pt>
                <c:pt idx="706">
                  <c:v>24.209499000000001</c:v>
                </c:pt>
                <c:pt idx="707">
                  <c:v>24.219508000000001</c:v>
                </c:pt>
                <c:pt idx="708">
                  <c:v>24.229431999999999</c:v>
                </c:pt>
                <c:pt idx="709">
                  <c:v>24.229544000000001</c:v>
                </c:pt>
                <c:pt idx="710">
                  <c:v>24.239474999999999</c:v>
                </c:pt>
                <c:pt idx="711">
                  <c:v>24.249472000000001</c:v>
                </c:pt>
                <c:pt idx="712">
                  <c:v>24.259485000000002</c:v>
                </c:pt>
                <c:pt idx="713">
                  <c:v>24.269472</c:v>
                </c:pt>
                <c:pt idx="714">
                  <c:v>24.279447000000001</c:v>
                </c:pt>
                <c:pt idx="715">
                  <c:v>24.289525999999999</c:v>
                </c:pt>
                <c:pt idx="716">
                  <c:v>24.299472000000002</c:v>
                </c:pt>
                <c:pt idx="717">
                  <c:v>24.309439000000001</c:v>
                </c:pt>
                <c:pt idx="718">
                  <c:v>24.309536000000001</c:v>
                </c:pt>
                <c:pt idx="719">
                  <c:v>24.319510999999999</c:v>
                </c:pt>
                <c:pt idx="720">
                  <c:v>24.329464999999999</c:v>
                </c:pt>
                <c:pt idx="721">
                  <c:v>24.339524999999998</c:v>
                </c:pt>
                <c:pt idx="722">
                  <c:v>24.349484</c:v>
                </c:pt>
                <c:pt idx="723">
                  <c:v>24.359453999999999</c:v>
                </c:pt>
                <c:pt idx="724">
                  <c:v>24.369503000000002</c:v>
                </c:pt>
                <c:pt idx="725">
                  <c:v>24.379456000000001</c:v>
                </c:pt>
                <c:pt idx="726">
                  <c:v>24.389431999999999</c:v>
                </c:pt>
                <c:pt idx="727">
                  <c:v>24.389541999999999</c:v>
                </c:pt>
                <c:pt idx="728">
                  <c:v>24.399522000000001</c:v>
                </c:pt>
                <c:pt idx="729">
                  <c:v>24.409476999999999</c:v>
                </c:pt>
                <c:pt idx="730">
                  <c:v>24.419450999999999</c:v>
                </c:pt>
                <c:pt idx="731">
                  <c:v>24.429461</c:v>
                </c:pt>
                <c:pt idx="732">
                  <c:v>24.439454000000001</c:v>
                </c:pt>
                <c:pt idx="733">
                  <c:v>24.449432000000002</c:v>
                </c:pt>
                <c:pt idx="734">
                  <c:v>24.449528999999998</c:v>
                </c:pt>
                <c:pt idx="735">
                  <c:v>24.459430000000001</c:v>
                </c:pt>
                <c:pt idx="736">
                  <c:v>24.459527999999999</c:v>
                </c:pt>
                <c:pt idx="737">
                  <c:v>24.469442999999998</c:v>
                </c:pt>
                <c:pt idx="738">
                  <c:v>24.479448000000001</c:v>
                </c:pt>
                <c:pt idx="739">
                  <c:v>24.489426999999999</c:v>
                </c:pt>
                <c:pt idx="740">
                  <c:v>24.489526000000001</c:v>
                </c:pt>
                <c:pt idx="741">
                  <c:v>25.999382000000001</c:v>
                </c:pt>
                <c:pt idx="742">
                  <c:v>25.999480999999999</c:v>
                </c:pt>
                <c:pt idx="743">
                  <c:v>26.009418</c:v>
                </c:pt>
                <c:pt idx="744">
                  <c:v>26.019485</c:v>
                </c:pt>
                <c:pt idx="745">
                  <c:v>26.029432</c:v>
                </c:pt>
                <c:pt idx="746">
                  <c:v>26.039456999999999</c:v>
                </c:pt>
                <c:pt idx="747">
                  <c:v>26.049392000000001</c:v>
                </c:pt>
                <c:pt idx="748">
                  <c:v>26.049503999999999</c:v>
                </c:pt>
                <c:pt idx="749">
                  <c:v>26.059456000000001</c:v>
                </c:pt>
                <c:pt idx="750">
                  <c:v>26.069389999999999</c:v>
                </c:pt>
                <c:pt idx="751">
                  <c:v>26.069486999999999</c:v>
                </c:pt>
                <c:pt idx="752">
                  <c:v>26.079408000000001</c:v>
                </c:pt>
                <c:pt idx="753">
                  <c:v>26.089456999999999</c:v>
                </c:pt>
                <c:pt idx="754">
                  <c:v>26.099402000000001</c:v>
                </c:pt>
                <c:pt idx="755">
                  <c:v>26.099501</c:v>
                </c:pt>
                <c:pt idx="756">
                  <c:v>26.109428999999999</c:v>
                </c:pt>
                <c:pt idx="757">
                  <c:v>26.119461000000001</c:v>
                </c:pt>
                <c:pt idx="758">
                  <c:v>26.129394000000001</c:v>
                </c:pt>
                <c:pt idx="759">
                  <c:v>26.129496</c:v>
                </c:pt>
                <c:pt idx="760">
                  <c:v>26.139434000000001</c:v>
                </c:pt>
                <c:pt idx="761">
                  <c:v>26.149464999999999</c:v>
                </c:pt>
                <c:pt idx="762">
                  <c:v>26.159374</c:v>
                </c:pt>
                <c:pt idx="763">
                  <c:v>26.159471</c:v>
                </c:pt>
                <c:pt idx="764">
                  <c:v>26.169405000000001</c:v>
                </c:pt>
                <c:pt idx="765">
                  <c:v>26.179449999999999</c:v>
                </c:pt>
                <c:pt idx="766">
                  <c:v>26.189461000000001</c:v>
                </c:pt>
                <c:pt idx="767">
                  <c:v>26.199380000000001</c:v>
                </c:pt>
                <c:pt idx="768">
                  <c:v>26.199491999999999</c:v>
                </c:pt>
                <c:pt idx="769">
                  <c:v>26.209432</c:v>
                </c:pt>
                <c:pt idx="770">
                  <c:v>26.219446000000001</c:v>
                </c:pt>
                <c:pt idx="771">
                  <c:v>26.229467</c:v>
                </c:pt>
                <c:pt idx="772">
                  <c:v>26.239383</c:v>
                </c:pt>
                <c:pt idx="773">
                  <c:v>26.239481999999999</c:v>
                </c:pt>
                <c:pt idx="774">
                  <c:v>26.249413000000001</c:v>
                </c:pt>
                <c:pt idx="775">
                  <c:v>26.259436999999998</c:v>
                </c:pt>
                <c:pt idx="776">
                  <c:v>26.269448000000001</c:v>
                </c:pt>
                <c:pt idx="777">
                  <c:v>26.279482000000002</c:v>
                </c:pt>
                <c:pt idx="778">
                  <c:v>26.289404999999999</c:v>
                </c:pt>
                <c:pt idx="779">
                  <c:v>26.299406999999999</c:v>
                </c:pt>
                <c:pt idx="780">
                  <c:v>26.309424</c:v>
                </c:pt>
                <c:pt idx="781">
                  <c:v>26.319430000000001</c:v>
                </c:pt>
                <c:pt idx="782">
                  <c:v>26.329481999999999</c:v>
                </c:pt>
                <c:pt idx="783">
                  <c:v>26.339386000000001</c:v>
                </c:pt>
                <c:pt idx="784">
                  <c:v>26.339483999999999</c:v>
                </c:pt>
                <c:pt idx="785">
                  <c:v>26.349394</c:v>
                </c:pt>
                <c:pt idx="786">
                  <c:v>26.359437</c:v>
                </c:pt>
                <c:pt idx="787">
                  <c:v>26.369441999999999</c:v>
                </c:pt>
                <c:pt idx="788">
                  <c:v>26.379465</c:v>
                </c:pt>
                <c:pt idx="789">
                  <c:v>26.389374</c:v>
                </c:pt>
                <c:pt idx="790">
                  <c:v>26.389474</c:v>
                </c:pt>
                <c:pt idx="791">
                  <c:v>26.39941</c:v>
                </c:pt>
                <c:pt idx="792">
                  <c:v>26.409441000000001</c:v>
                </c:pt>
                <c:pt idx="793">
                  <c:v>26.419450000000001</c:v>
                </c:pt>
                <c:pt idx="794">
                  <c:v>26.429369999999999</c:v>
                </c:pt>
                <c:pt idx="795">
                  <c:v>26.429482</c:v>
                </c:pt>
                <c:pt idx="796">
                  <c:v>26.439416000000001</c:v>
                </c:pt>
                <c:pt idx="797">
                  <c:v>26.449425999999999</c:v>
                </c:pt>
                <c:pt idx="798">
                  <c:v>26.459451000000001</c:v>
                </c:pt>
                <c:pt idx="799">
                  <c:v>26.469373999999998</c:v>
                </c:pt>
                <c:pt idx="800">
                  <c:v>26.469474999999999</c:v>
                </c:pt>
                <c:pt idx="801">
                  <c:v>26.479372999999999</c:v>
                </c:pt>
                <c:pt idx="802">
                  <c:v>26.479486999999999</c:v>
                </c:pt>
                <c:pt idx="803">
                  <c:v>26.489401000000001</c:v>
                </c:pt>
                <c:pt idx="804">
                  <c:v>27.999385</c:v>
                </c:pt>
                <c:pt idx="805">
                  <c:v>28.009385000000002</c:v>
                </c:pt>
                <c:pt idx="806">
                  <c:v>28.019389</c:v>
                </c:pt>
                <c:pt idx="807">
                  <c:v>28.029404</c:v>
                </c:pt>
                <c:pt idx="808">
                  <c:v>28.039390000000001</c:v>
                </c:pt>
                <c:pt idx="809">
                  <c:v>28.049410000000002</c:v>
                </c:pt>
                <c:pt idx="810">
                  <c:v>28.059346999999999</c:v>
                </c:pt>
                <c:pt idx="811">
                  <c:v>28.059456000000001</c:v>
                </c:pt>
                <c:pt idx="812">
                  <c:v>28.06935</c:v>
                </c:pt>
                <c:pt idx="813">
                  <c:v>28.079353999999999</c:v>
                </c:pt>
                <c:pt idx="814">
                  <c:v>28.079450999999999</c:v>
                </c:pt>
                <c:pt idx="815">
                  <c:v>28.089424000000001</c:v>
                </c:pt>
                <c:pt idx="816">
                  <c:v>28.099328</c:v>
                </c:pt>
                <c:pt idx="817">
                  <c:v>28.099430999999999</c:v>
                </c:pt>
                <c:pt idx="818">
                  <c:v>28.109418999999999</c:v>
                </c:pt>
                <c:pt idx="819">
                  <c:v>28.119382000000002</c:v>
                </c:pt>
                <c:pt idx="820">
                  <c:v>28.129359000000001</c:v>
                </c:pt>
                <c:pt idx="821">
                  <c:v>28.139399999999998</c:v>
                </c:pt>
                <c:pt idx="822">
                  <c:v>28.149381000000002</c:v>
                </c:pt>
                <c:pt idx="823">
                  <c:v>28.159329</c:v>
                </c:pt>
                <c:pt idx="824">
                  <c:v>28.159441000000001</c:v>
                </c:pt>
                <c:pt idx="825">
                  <c:v>28.169426000000001</c:v>
                </c:pt>
                <c:pt idx="826">
                  <c:v>28.179410000000001</c:v>
                </c:pt>
                <c:pt idx="827">
                  <c:v>28.189402000000001</c:v>
                </c:pt>
                <c:pt idx="828">
                  <c:v>28.199386000000001</c:v>
                </c:pt>
                <c:pt idx="829">
                  <c:v>28.209382999999999</c:v>
                </c:pt>
                <c:pt idx="830">
                  <c:v>28.219341</c:v>
                </c:pt>
                <c:pt idx="831">
                  <c:v>28.219450999999999</c:v>
                </c:pt>
                <c:pt idx="832">
                  <c:v>28.229384</c:v>
                </c:pt>
                <c:pt idx="833">
                  <c:v>28.239366</c:v>
                </c:pt>
                <c:pt idx="834">
                  <c:v>28.249410999999998</c:v>
                </c:pt>
                <c:pt idx="835">
                  <c:v>28.259374000000001</c:v>
                </c:pt>
                <c:pt idx="836">
                  <c:v>28.269424000000001</c:v>
                </c:pt>
                <c:pt idx="837">
                  <c:v>28.279336000000001</c:v>
                </c:pt>
                <c:pt idx="838">
                  <c:v>28.279433000000001</c:v>
                </c:pt>
                <c:pt idx="839">
                  <c:v>28.289428000000001</c:v>
                </c:pt>
                <c:pt idx="840">
                  <c:v>28.299399000000001</c:v>
                </c:pt>
                <c:pt idx="841">
                  <c:v>28.309346999999999</c:v>
                </c:pt>
                <c:pt idx="842">
                  <c:v>28.309445</c:v>
                </c:pt>
                <c:pt idx="843">
                  <c:v>28.319407000000002</c:v>
                </c:pt>
                <c:pt idx="844">
                  <c:v>28.329364000000002</c:v>
                </c:pt>
                <c:pt idx="845">
                  <c:v>28.339411999999999</c:v>
                </c:pt>
                <c:pt idx="846">
                  <c:v>28.349422000000001</c:v>
                </c:pt>
                <c:pt idx="847">
                  <c:v>28.359338000000001</c:v>
                </c:pt>
                <c:pt idx="848">
                  <c:v>28.359438000000001</c:v>
                </c:pt>
                <c:pt idx="849">
                  <c:v>28.369375999999999</c:v>
                </c:pt>
                <c:pt idx="850">
                  <c:v>28.379373999999999</c:v>
                </c:pt>
                <c:pt idx="851">
                  <c:v>28.389403000000001</c:v>
                </c:pt>
                <c:pt idx="852">
                  <c:v>28.399363999999998</c:v>
                </c:pt>
                <c:pt idx="853">
                  <c:v>28.409358000000001</c:v>
                </c:pt>
                <c:pt idx="854">
                  <c:v>28.419398000000001</c:v>
                </c:pt>
                <c:pt idx="855">
                  <c:v>28.429347</c:v>
                </c:pt>
                <c:pt idx="856">
                  <c:v>28.439378999999999</c:v>
                </c:pt>
                <c:pt idx="857">
                  <c:v>28.449335000000001</c:v>
                </c:pt>
                <c:pt idx="858">
                  <c:v>28.449446999999999</c:v>
                </c:pt>
                <c:pt idx="859">
                  <c:v>28.459371999999998</c:v>
                </c:pt>
                <c:pt idx="860">
                  <c:v>28.469355</c:v>
                </c:pt>
                <c:pt idx="861">
                  <c:v>28.479327000000001</c:v>
                </c:pt>
                <c:pt idx="862">
                  <c:v>28.479436</c:v>
                </c:pt>
                <c:pt idx="863">
                  <c:v>28.489384999999999</c:v>
                </c:pt>
                <c:pt idx="864">
                  <c:v>29.999351999999998</c:v>
                </c:pt>
                <c:pt idx="865">
                  <c:v>30.009346000000001</c:v>
                </c:pt>
                <c:pt idx="866">
                  <c:v>30.019327000000001</c:v>
                </c:pt>
                <c:pt idx="867">
                  <c:v>30.02937</c:v>
                </c:pt>
                <c:pt idx="868">
                  <c:v>30.03931</c:v>
                </c:pt>
                <c:pt idx="869">
                  <c:v>30.039408999999999</c:v>
                </c:pt>
                <c:pt idx="870">
                  <c:v>30.049302999999998</c:v>
                </c:pt>
                <c:pt idx="871">
                  <c:v>30.049413000000001</c:v>
                </c:pt>
                <c:pt idx="872">
                  <c:v>30.059327</c:v>
                </c:pt>
                <c:pt idx="873">
                  <c:v>30.069362000000002</c:v>
                </c:pt>
                <c:pt idx="874">
                  <c:v>30.0793</c:v>
                </c:pt>
                <c:pt idx="875">
                  <c:v>30.079412999999999</c:v>
                </c:pt>
                <c:pt idx="876">
                  <c:v>30.089317999999999</c:v>
                </c:pt>
                <c:pt idx="877">
                  <c:v>30.099335</c:v>
                </c:pt>
                <c:pt idx="878">
                  <c:v>30.109285</c:v>
                </c:pt>
                <c:pt idx="879">
                  <c:v>30.109394999999999</c:v>
                </c:pt>
                <c:pt idx="880">
                  <c:v>30.119330000000001</c:v>
                </c:pt>
                <c:pt idx="881">
                  <c:v>30.129335000000001</c:v>
                </c:pt>
                <c:pt idx="882">
                  <c:v>30.139386999999999</c:v>
                </c:pt>
                <c:pt idx="883">
                  <c:v>30.149377000000001</c:v>
                </c:pt>
                <c:pt idx="884">
                  <c:v>30.159313999999998</c:v>
                </c:pt>
                <c:pt idx="885">
                  <c:v>30.159409</c:v>
                </c:pt>
                <c:pt idx="886">
                  <c:v>30.169308000000001</c:v>
                </c:pt>
                <c:pt idx="887">
                  <c:v>30.179324999999999</c:v>
                </c:pt>
                <c:pt idx="888">
                  <c:v>30.189343000000001</c:v>
                </c:pt>
                <c:pt idx="889">
                  <c:v>30.199342999999999</c:v>
                </c:pt>
                <c:pt idx="890">
                  <c:v>30.209341999999999</c:v>
                </c:pt>
                <c:pt idx="891">
                  <c:v>30.219360999999999</c:v>
                </c:pt>
                <c:pt idx="892">
                  <c:v>30.229368999999998</c:v>
                </c:pt>
                <c:pt idx="893">
                  <c:v>30.239280999999998</c:v>
                </c:pt>
                <c:pt idx="894">
                  <c:v>30.239393</c:v>
                </c:pt>
                <c:pt idx="895">
                  <c:v>30.249292000000001</c:v>
                </c:pt>
                <c:pt idx="896">
                  <c:v>30.249389000000001</c:v>
                </c:pt>
                <c:pt idx="897">
                  <c:v>30.259302999999999</c:v>
                </c:pt>
                <c:pt idx="898">
                  <c:v>30.269324000000001</c:v>
                </c:pt>
                <c:pt idx="899">
                  <c:v>30.279312999999998</c:v>
                </c:pt>
                <c:pt idx="900">
                  <c:v>30.28933</c:v>
                </c:pt>
                <c:pt idx="901">
                  <c:v>30.299361999999999</c:v>
                </c:pt>
                <c:pt idx="902">
                  <c:v>30.309387000000001</c:v>
                </c:pt>
                <c:pt idx="903">
                  <c:v>30.319298</c:v>
                </c:pt>
                <c:pt idx="904">
                  <c:v>30.319392000000001</c:v>
                </c:pt>
                <c:pt idx="905">
                  <c:v>30.329311000000001</c:v>
                </c:pt>
                <c:pt idx="906">
                  <c:v>30.339373999999999</c:v>
                </c:pt>
                <c:pt idx="907">
                  <c:v>30.349337999999999</c:v>
                </c:pt>
                <c:pt idx="908">
                  <c:v>30.359279000000001</c:v>
                </c:pt>
                <c:pt idx="909">
                  <c:v>30.359373999999999</c:v>
                </c:pt>
                <c:pt idx="910">
                  <c:v>30.369354000000001</c:v>
                </c:pt>
                <c:pt idx="911">
                  <c:v>30.379318000000001</c:v>
                </c:pt>
                <c:pt idx="912">
                  <c:v>30.389371000000001</c:v>
                </c:pt>
                <c:pt idx="913">
                  <c:v>30.399307</c:v>
                </c:pt>
                <c:pt idx="914">
                  <c:v>30.399404000000001</c:v>
                </c:pt>
                <c:pt idx="915">
                  <c:v>30.409354</c:v>
                </c:pt>
                <c:pt idx="916">
                  <c:v>30.419332000000001</c:v>
                </c:pt>
                <c:pt idx="917">
                  <c:v>30.429289000000001</c:v>
                </c:pt>
                <c:pt idx="918">
                  <c:v>30.429400999999999</c:v>
                </c:pt>
                <c:pt idx="919">
                  <c:v>30.439364000000001</c:v>
                </c:pt>
                <c:pt idx="920">
                  <c:v>30.449318999999999</c:v>
                </c:pt>
                <c:pt idx="921">
                  <c:v>30.459325</c:v>
                </c:pt>
                <c:pt idx="922">
                  <c:v>30.469329999999999</c:v>
                </c:pt>
                <c:pt idx="923">
                  <c:v>30.479337999999998</c:v>
                </c:pt>
                <c:pt idx="924">
                  <c:v>30.489363999999998</c:v>
                </c:pt>
                <c:pt idx="925">
                  <c:v>31.999272000000001</c:v>
                </c:pt>
                <c:pt idx="926">
                  <c:v>32.009352</c:v>
                </c:pt>
                <c:pt idx="927">
                  <c:v>32.019295</c:v>
                </c:pt>
                <c:pt idx="928">
                  <c:v>32.029265000000002</c:v>
                </c:pt>
                <c:pt idx="929">
                  <c:v>32.029361999999999</c:v>
                </c:pt>
                <c:pt idx="930">
                  <c:v>32.039265</c:v>
                </c:pt>
                <c:pt idx="931">
                  <c:v>32.049269000000002</c:v>
                </c:pt>
                <c:pt idx="932">
                  <c:v>32.049365000000002</c:v>
                </c:pt>
                <c:pt idx="933">
                  <c:v>32.059311999999998</c:v>
                </c:pt>
                <c:pt idx="934">
                  <c:v>32.069265999999999</c:v>
                </c:pt>
                <c:pt idx="935">
                  <c:v>32.079281999999999</c:v>
                </c:pt>
                <c:pt idx="936">
                  <c:v>32.089275999999998</c:v>
                </c:pt>
                <c:pt idx="937">
                  <c:v>32.099263000000001</c:v>
                </c:pt>
                <c:pt idx="938">
                  <c:v>32.099359999999997</c:v>
                </c:pt>
                <c:pt idx="939">
                  <c:v>32.109313</c:v>
                </c:pt>
                <c:pt idx="940">
                  <c:v>32.119259</c:v>
                </c:pt>
                <c:pt idx="941">
                  <c:v>32.129314000000001</c:v>
                </c:pt>
                <c:pt idx="942">
                  <c:v>32.139282999999999</c:v>
                </c:pt>
                <c:pt idx="943">
                  <c:v>32.149236000000002</c:v>
                </c:pt>
                <c:pt idx="944">
                  <c:v>32.149346000000001</c:v>
                </c:pt>
                <c:pt idx="945">
                  <c:v>32.159325000000003</c:v>
                </c:pt>
                <c:pt idx="946">
                  <c:v>32.169310000000003</c:v>
                </c:pt>
                <c:pt idx="947">
                  <c:v>32.179295000000003</c:v>
                </c:pt>
                <c:pt idx="948">
                  <c:v>32.189312999999999</c:v>
                </c:pt>
                <c:pt idx="949">
                  <c:v>32.199246000000002</c:v>
                </c:pt>
                <c:pt idx="950">
                  <c:v>32.199342999999999</c:v>
                </c:pt>
                <c:pt idx="951">
                  <c:v>32.209242000000003</c:v>
                </c:pt>
                <c:pt idx="952">
                  <c:v>32.209355000000002</c:v>
                </c:pt>
                <c:pt idx="953">
                  <c:v>32.219253999999999</c:v>
                </c:pt>
                <c:pt idx="954">
                  <c:v>32.219355</c:v>
                </c:pt>
                <c:pt idx="955">
                  <c:v>32.229291000000003</c:v>
                </c:pt>
                <c:pt idx="956">
                  <c:v>32.239333999999999</c:v>
                </c:pt>
                <c:pt idx="957">
                  <c:v>32.249236000000003</c:v>
                </c:pt>
                <c:pt idx="958">
                  <c:v>32.249333</c:v>
                </c:pt>
                <c:pt idx="959">
                  <c:v>32.259262999999997</c:v>
                </c:pt>
                <c:pt idx="960">
                  <c:v>32.269286999999998</c:v>
                </c:pt>
                <c:pt idx="961">
                  <c:v>32.279305999999998</c:v>
                </c:pt>
                <c:pt idx="962">
                  <c:v>32.289316999999997</c:v>
                </c:pt>
                <c:pt idx="963">
                  <c:v>32.29927</c:v>
                </c:pt>
                <c:pt idx="964">
                  <c:v>32.309269999999998</c:v>
                </c:pt>
                <c:pt idx="965">
                  <c:v>32.319240999999998</c:v>
                </c:pt>
                <c:pt idx="966">
                  <c:v>32.319353</c:v>
                </c:pt>
                <c:pt idx="967">
                  <c:v>32.329287000000001</c:v>
                </c:pt>
                <c:pt idx="968">
                  <c:v>32.339284999999997</c:v>
                </c:pt>
                <c:pt idx="969">
                  <c:v>32.349314</c:v>
                </c:pt>
                <c:pt idx="970">
                  <c:v>32.359301000000002</c:v>
                </c:pt>
                <c:pt idx="971">
                  <c:v>32.369312999999998</c:v>
                </c:pt>
                <c:pt idx="972">
                  <c:v>32.379232999999999</c:v>
                </c:pt>
                <c:pt idx="973">
                  <c:v>32.379333000000003</c:v>
                </c:pt>
                <c:pt idx="974">
                  <c:v>32.389259000000003</c:v>
                </c:pt>
                <c:pt idx="975">
                  <c:v>32.399338999999998</c:v>
                </c:pt>
                <c:pt idx="976">
                  <c:v>32.409311000000002</c:v>
                </c:pt>
                <c:pt idx="977">
                  <c:v>32.419294999999998</c:v>
                </c:pt>
                <c:pt idx="978">
                  <c:v>32.429253000000003</c:v>
                </c:pt>
                <c:pt idx="979">
                  <c:v>32.429350999999997</c:v>
                </c:pt>
                <c:pt idx="980">
                  <c:v>32.439295999999999</c:v>
                </c:pt>
                <c:pt idx="981">
                  <c:v>32.449255999999998</c:v>
                </c:pt>
                <c:pt idx="982">
                  <c:v>32.459240000000001</c:v>
                </c:pt>
                <c:pt idx="983">
                  <c:v>32.459352000000003</c:v>
                </c:pt>
                <c:pt idx="984">
                  <c:v>32.469316999999997</c:v>
                </c:pt>
                <c:pt idx="985">
                  <c:v>32.479272999999999</c:v>
                </c:pt>
                <c:pt idx="986">
                  <c:v>32.489277000000001</c:v>
                </c:pt>
                <c:pt idx="987">
                  <c:v>33.999228000000002</c:v>
                </c:pt>
                <c:pt idx="988">
                  <c:v>34.009239000000001</c:v>
                </c:pt>
                <c:pt idx="989">
                  <c:v>34.019294000000002</c:v>
                </c:pt>
                <c:pt idx="990">
                  <c:v>34.029254999999999</c:v>
                </c:pt>
                <c:pt idx="991">
                  <c:v>34.039214999999999</c:v>
                </c:pt>
                <c:pt idx="992">
                  <c:v>34.039312000000002</c:v>
                </c:pt>
                <c:pt idx="993">
                  <c:v>34.049224000000002</c:v>
                </c:pt>
                <c:pt idx="994">
                  <c:v>34.059289</c:v>
                </c:pt>
                <c:pt idx="995">
                  <c:v>34.069234000000002</c:v>
                </c:pt>
                <c:pt idx="996">
                  <c:v>34.079248</c:v>
                </c:pt>
                <c:pt idx="997">
                  <c:v>34.089289000000001</c:v>
                </c:pt>
                <c:pt idx="998">
                  <c:v>34.099226999999999</c:v>
                </c:pt>
                <c:pt idx="999">
                  <c:v>34.109296999999998</c:v>
                </c:pt>
                <c:pt idx="1000">
                  <c:v>34.119264000000001</c:v>
                </c:pt>
                <c:pt idx="1001">
                  <c:v>34.129235999999999</c:v>
                </c:pt>
                <c:pt idx="1002">
                  <c:v>34.139201</c:v>
                </c:pt>
                <c:pt idx="1003">
                  <c:v>34.139296000000002</c:v>
                </c:pt>
                <c:pt idx="1004">
                  <c:v>34.149248999999998</c:v>
                </c:pt>
                <c:pt idx="1005">
                  <c:v>34.159236</c:v>
                </c:pt>
                <c:pt idx="1006">
                  <c:v>34.169246999999999</c:v>
                </c:pt>
                <c:pt idx="1007">
                  <c:v>34.179257999999997</c:v>
                </c:pt>
                <c:pt idx="1008">
                  <c:v>34.189275000000002</c:v>
                </c:pt>
                <c:pt idx="1009">
                  <c:v>34.199223000000003</c:v>
                </c:pt>
                <c:pt idx="1010">
                  <c:v>34.209260999999998</c:v>
                </c:pt>
                <c:pt idx="1011">
                  <c:v>34.219242999999999</c:v>
                </c:pt>
                <c:pt idx="1012">
                  <c:v>34.229256999999997</c:v>
                </c:pt>
                <c:pt idx="1013">
                  <c:v>34.239283</c:v>
                </c:pt>
                <c:pt idx="1014">
                  <c:v>34.249291999999997</c:v>
                </c:pt>
                <c:pt idx="1015">
                  <c:v>34.259278000000002</c:v>
                </c:pt>
                <c:pt idx="1016">
                  <c:v>34.269230999999998</c:v>
                </c:pt>
                <c:pt idx="1017">
                  <c:v>34.279257999999999</c:v>
                </c:pt>
                <c:pt idx="1018">
                  <c:v>34.289273999999999</c:v>
                </c:pt>
                <c:pt idx="1019">
                  <c:v>34.299275000000002</c:v>
                </c:pt>
                <c:pt idx="1020">
                  <c:v>34.309252999999998</c:v>
                </c:pt>
                <c:pt idx="1021">
                  <c:v>34.319288999999998</c:v>
                </c:pt>
                <c:pt idx="1022">
                  <c:v>34.329206999999997</c:v>
                </c:pt>
                <c:pt idx="1023">
                  <c:v>34.329301999999998</c:v>
                </c:pt>
                <c:pt idx="1024">
                  <c:v>34.339210000000001</c:v>
                </c:pt>
                <c:pt idx="1025">
                  <c:v>34.349224999999997</c:v>
                </c:pt>
                <c:pt idx="1026">
                  <c:v>34.359186999999999</c:v>
                </c:pt>
                <c:pt idx="1027">
                  <c:v>34.359299</c:v>
                </c:pt>
                <c:pt idx="1028">
                  <c:v>34.369227000000002</c:v>
                </c:pt>
                <c:pt idx="1029">
                  <c:v>34.379195000000003</c:v>
                </c:pt>
                <c:pt idx="1030">
                  <c:v>34.379292</c:v>
                </c:pt>
                <c:pt idx="1031">
                  <c:v>34.389274</c:v>
                </c:pt>
                <c:pt idx="1032">
                  <c:v>34.399256000000001</c:v>
                </c:pt>
                <c:pt idx="1033">
                  <c:v>34.409289999999999</c:v>
                </c:pt>
                <c:pt idx="1034">
                  <c:v>34.419210999999997</c:v>
                </c:pt>
                <c:pt idx="1035">
                  <c:v>34.419308000000001</c:v>
                </c:pt>
                <c:pt idx="1036">
                  <c:v>34.429233000000004</c:v>
                </c:pt>
                <c:pt idx="1037">
                  <c:v>34.439261999999999</c:v>
                </c:pt>
                <c:pt idx="1038">
                  <c:v>34.449187999999999</c:v>
                </c:pt>
                <c:pt idx="1039">
                  <c:v>34.449302000000003</c:v>
                </c:pt>
                <c:pt idx="1040">
                  <c:v>34.459211000000003</c:v>
                </c:pt>
                <c:pt idx="1041">
                  <c:v>34.469259000000001</c:v>
                </c:pt>
                <c:pt idx="1042">
                  <c:v>34.479228999999997</c:v>
                </c:pt>
                <c:pt idx="1043">
                  <c:v>34.489279000000003</c:v>
                </c:pt>
                <c:pt idx="1044">
                  <c:v>35.999189000000001</c:v>
                </c:pt>
                <c:pt idx="1045">
                  <c:v>36.009248999999997</c:v>
                </c:pt>
                <c:pt idx="1046">
                  <c:v>36.019199999999998</c:v>
                </c:pt>
                <c:pt idx="1047">
                  <c:v>36.029159999999997</c:v>
                </c:pt>
                <c:pt idx="1048">
                  <c:v>36.029254000000002</c:v>
                </c:pt>
                <c:pt idx="1049">
                  <c:v>36.039200000000001</c:v>
                </c:pt>
                <c:pt idx="1050">
                  <c:v>36.049154999999999</c:v>
                </c:pt>
                <c:pt idx="1051">
                  <c:v>36.049267</c:v>
                </c:pt>
                <c:pt idx="1052">
                  <c:v>36.059235000000001</c:v>
                </c:pt>
                <c:pt idx="1053">
                  <c:v>36.069156</c:v>
                </c:pt>
                <c:pt idx="1054">
                  <c:v>36.069251000000001</c:v>
                </c:pt>
                <c:pt idx="1055">
                  <c:v>36.079169</c:v>
                </c:pt>
                <c:pt idx="1056">
                  <c:v>36.089233999999998</c:v>
                </c:pt>
                <c:pt idx="1057">
                  <c:v>36.099179999999997</c:v>
                </c:pt>
                <c:pt idx="1058">
                  <c:v>36.109195999999997</c:v>
                </c:pt>
                <c:pt idx="1059">
                  <c:v>36.119230999999999</c:v>
                </c:pt>
                <c:pt idx="1060">
                  <c:v>36.129176999999999</c:v>
                </c:pt>
                <c:pt idx="1061">
                  <c:v>36.129275999999997</c:v>
                </c:pt>
                <c:pt idx="1062">
                  <c:v>36.139223999999999</c:v>
                </c:pt>
                <c:pt idx="1063">
                  <c:v>36.149237999999997</c:v>
                </c:pt>
                <c:pt idx="1064">
                  <c:v>36.159185999999998</c:v>
                </c:pt>
                <c:pt idx="1065">
                  <c:v>36.169187999999998</c:v>
                </c:pt>
                <c:pt idx="1066">
                  <c:v>36.179167999999997</c:v>
                </c:pt>
                <c:pt idx="1067">
                  <c:v>36.189160000000001</c:v>
                </c:pt>
                <c:pt idx="1068">
                  <c:v>36.189255000000003</c:v>
                </c:pt>
                <c:pt idx="1069">
                  <c:v>36.199143999999997</c:v>
                </c:pt>
                <c:pt idx="1070">
                  <c:v>36.199255000000001</c:v>
                </c:pt>
                <c:pt idx="1071">
                  <c:v>36.209159999999997</c:v>
                </c:pt>
                <c:pt idx="1072">
                  <c:v>36.209257000000001</c:v>
                </c:pt>
                <c:pt idx="1073">
                  <c:v>36.219149999999999</c:v>
                </c:pt>
                <c:pt idx="1074">
                  <c:v>36.219259999999998</c:v>
                </c:pt>
                <c:pt idx="1075">
                  <c:v>36.229146999999998</c:v>
                </c:pt>
                <c:pt idx="1076">
                  <c:v>36.229239</c:v>
                </c:pt>
                <c:pt idx="1077">
                  <c:v>36.239144000000003</c:v>
                </c:pt>
                <c:pt idx="1078">
                  <c:v>36.239252999999998</c:v>
                </c:pt>
                <c:pt idx="1079">
                  <c:v>36.249181</c:v>
                </c:pt>
                <c:pt idx="1080">
                  <c:v>36.259163000000001</c:v>
                </c:pt>
                <c:pt idx="1081">
                  <c:v>36.269168999999998</c:v>
                </c:pt>
                <c:pt idx="1082">
                  <c:v>36.269264</c:v>
                </c:pt>
                <c:pt idx="1083">
                  <c:v>36.279192999999999</c:v>
                </c:pt>
                <c:pt idx="1084">
                  <c:v>36.289242999999999</c:v>
                </c:pt>
                <c:pt idx="1085">
                  <c:v>36.299154000000001</c:v>
                </c:pt>
                <c:pt idx="1086">
                  <c:v>36.299247000000001</c:v>
                </c:pt>
                <c:pt idx="1087">
                  <c:v>36.309173000000001</c:v>
                </c:pt>
                <c:pt idx="1088">
                  <c:v>36.319217999999999</c:v>
                </c:pt>
                <c:pt idx="1089">
                  <c:v>36.329141</c:v>
                </c:pt>
                <c:pt idx="1090">
                  <c:v>36.329231999999998</c:v>
                </c:pt>
                <c:pt idx="1091">
                  <c:v>36.339154999999998</c:v>
                </c:pt>
                <c:pt idx="1092">
                  <c:v>36.339267</c:v>
                </c:pt>
                <c:pt idx="1093">
                  <c:v>36.349178000000002</c:v>
                </c:pt>
                <c:pt idx="1094">
                  <c:v>36.359206999999998</c:v>
                </c:pt>
                <c:pt idx="1095">
                  <c:v>36.369242999999997</c:v>
                </c:pt>
                <c:pt idx="1096">
                  <c:v>36.379151</c:v>
                </c:pt>
                <c:pt idx="1097">
                  <c:v>36.379244</c:v>
                </c:pt>
                <c:pt idx="1098">
                  <c:v>36.389173999999997</c:v>
                </c:pt>
                <c:pt idx="1099">
                  <c:v>36.399227000000003</c:v>
                </c:pt>
                <c:pt idx="1100">
                  <c:v>36.40916</c:v>
                </c:pt>
                <c:pt idx="1101">
                  <c:v>36.409253999999997</c:v>
                </c:pt>
                <c:pt idx="1102">
                  <c:v>36.41919</c:v>
                </c:pt>
                <c:pt idx="1103">
                  <c:v>36.429169999999999</c:v>
                </c:pt>
                <c:pt idx="1104">
                  <c:v>36.439148000000003</c:v>
                </c:pt>
                <c:pt idx="1105">
                  <c:v>36.439261999999999</c:v>
                </c:pt>
                <c:pt idx="1106">
                  <c:v>36.449202</c:v>
                </c:pt>
                <c:pt idx="1107">
                  <c:v>36.459147999999999</c:v>
                </c:pt>
                <c:pt idx="1108">
                  <c:v>36.459242000000003</c:v>
                </c:pt>
                <c:pt idx="1109">
                  <c:v>36.469194999999999</c:v>
                </c:pt>
                <c:pt idx="1110">
                  <c:v>36.479157000000001</c:v>
                </c:pt>
                <c:pt idx="1111">
                  <c:v>36.489207999999998</c:v>
                </c:pt>
                <c:pt idx="1112">
                  <c:v>37.999136999999997</c:v>
                </c:pt>
                <c:pt idx="1113">
                  <c:v>37.999229</c:v>
                </c:pt>
                <c:pt idx="1114">
                  <c:v>38.009177000000001</c:v>
                </c:pt>
                <c:pt idx="1115">
                  <c:v>38.019143</c:v>
                </c:pt>
                <c:pt idx="1116">
                  <c:v>38.029125000000001</c:v>
                </c:pt>
                <c:pt idx="1117">
                  <c:v>38.039160000000003</c:v>
                </c:pt>
                <c:pt idx="1118">
                  <c:v>38.049191</c:v>
                </c:pt>
                <c:pt idx="1119">
                  <c:v>38.059161000000003</c:v>
                </c:pt>
                <c:pt idx="1120">
                  <c:v>38.069133000000001</c:v>
                </c:pt>
                <c:pt idx="1121">
                  <c:v>38.079169</c:v>
                </c:pt>
                <c:pt idx="1122">
                  <c:v>38.089160999999997</c:v>
                </c:pt>
                <c:pt idx="1123">
                  <c:v>38.09919</c:v>
                </c:pt>
                <c:pt idx="1124">
                  <c:v>38.109122999999997</c:v>
                </c:pt>
                <c:pt idx="1125">
                  <c:v>38.119140000000002</c:v>
                </c:pt>
                <c:pt idx="1126">
                  <c:v>38.129179999999998</c:v>
                </c:pt>
                <c:pt idx="1127">
                  <c:v>38.139152000000003</c:v>
                </c:pt>
                <c:pt idx="1128">
                  <c:v>38.149101000000002</c:v>
                </c:pt>
                <c:pt idx="1129">
                  <c:v>38.149217</c:v>
                </c:pt>
                <c:pt idx="1130">
                  <c:v>38.159129</c:v>
                </c:pt>
                <c:pt idx="1131">
                  <c:v>38.169186000000003</c:v>
                </c:pt>
                <c:pt idx="1132">
                  <c:v>38.179166000000002</c:v>
                </c:pt>
                <c:pt idx="1133">
                  <c:v>38.189104</c:v>
                </c:pt>
                <c:pt idx="1134">
                  <c:v>38.189219000000001</c:v>
                </c:pt>
                <c:pt idx="1135">
                  <c:v>38.199137</c:v>
                </c:pt>
                <c:pt idx="1136">
                  <c:v>38.209104000000004</c:v>
                </c:pt>
                <c:pt idx="1137">
                  <c:v>38.209201</c:v>
                </c:pt>
                <c:pt idx="1138">
                  <c:v>38.219188000000003</c:v>
                </c:pt>
                <c:pt idx="1139">
                  <c:v>38.229114000000003</c:v>
                </c:pt>
                <c:pt idx="1140">
                  <c:v>38.239187000000001</c:v>
                </c:pt>
                <c:pt idx="1141">
                  <c:v>38.249141999999999</c:v>
                </c:pt>
                <c:pt idx="1142">
                  <c:v>38.259115000000001</c:v>
                </c:pt>
                <c:pt idx="1143">
                  <c:v>38.259210000000003</c:v>
                </c:pt>
                <c:pt idx="1144">
                  <c:v>38.269157</c:v>
                </c:pt>
                <c:pt idx="1145">
                  <c:v>38.279198000000001</c:v>
                </c:pt>
                <c:pt idx="1146">
                  <c:v>38.289133</c:v>
                </c:pt>
                <c:pt idx="1147">
                  <c:v>38.299188000000001</c:v>
                </c:pt>
                <c:pt idx="1148">
                  <c:v>38.309123999999997</c:v>
                </c:pt>
                <c:pt idx="1149">
                  <c:v>38.309216999999997</c:v>
                </c:pt>
                <c:pt idx="1150">
                  <c:v>38.31917</c:v>
                </c:pt>
                <c:pt idx="1151">
                  <c:v>38.329113</c:v>
                </c:pt>
                <c:pt idx="1152">
                  <c:v>38.339148999999999</c:v>
                </c:pt>
                <c:pt idx="1153">
                  <c:v>38.349176999999997</c:v>
                </c:pt>
                <c:pt idx="1154">
                  <c:v>38.359127000000001</c:v>
                </c:pt>
                <c:pt idx="1155">
                  <c:v>38.359223999999998</c:v>
                </c:pt>
                <c:pt idx="1156">
                  <c:v>38.369179000000003</c:v>
                </c:pt>
                <c:pt idx="1157">
                  <c:v>38.379103000000001</c:v>
                </c:pt>
                <c:pt idx="1158">
                  <c:v>38.379218999999999</c:v>
                </c:pt>
                <c:pt idx="1159">
                  <c:v>38.389124000000002</c:v>
                </c:pt>
                <c:pt idx="1160">
                  <c:v>38.399169000000001</c:v>
                </c:pt>
                <c:pt idx="1161">
                  <c:v>38.409118999999997</c:v>
                </c:pt>
                <c:pt idx="1162">
                  <c:v>38.409213999999999</c:v>
                </c:pt>
                <c:pt idx="1163">
                  <c:v>38.419164000000002</c:v>
                </c:pt>
                <c:pt idx="1164">
                  <c:v>38.429108999999997</c:v>
                </c:pt>
                <c:pt idx="1165">
                  <c:v>38.439152999999997</c:v>
                </c:pt>
                <c:pt idx="1166">
                  <c:v>38.449108000000003</c:v>
                </c:pt>
                <c:pt idx="1167">
                  <c:v>38.449221999999999</c:v>
                </c:pt>
                <c:pt idx="1168">
                  <c:v>38.459193999999997</c:v>
                </c:pt>
                <c:pt idx="1169">
                  <c:v>38.469161999999997</c:v>
                </c:pt>
                <c:pt idx="1170">
                  <c:v>38.479159000000003</c:v>
                </c:pt>
                <c:pt idx="1171">
                  <c:v>38.489153000000002</c:v>
                </c:pt>
                <c:pt idx="1172">
                  <c:v>39.999144999999999</c:v>
                </c:pt>
                <c:pt idx="1173">
                  <c:v>40.009132000000001</c:v>
                </c:pt>
                <c:pt idx="1174">
                  <c:v>40.019109</c:v>
                </c:pt>
                <c:pt idx="1175">
                  <c:v>40.029116000000002</c:v>
                </c:pt>
                <c:pt idx="1176">
                  <c:v>40.039127000000001</c:v>
                </c:pt>
                <c:pt idx="1177">
                  <c:v>40.049095000000001</c:v>
                </c:pt>
                <c:pt idx="1178">
                  <c:v>40.059077000000002</c:v>
                </c:pt>
                <c:pt idx="1179">
                  <c:v>40.059170000000002</c:v>
                </c:pt>
                <c:pt idx="1180">
                  <c:v>40.069076000000003</c:v>
                </c:pt>
                <c:pt idx="1181">
                  <c:v>40.069172999999999</c:v>
                </c:pt>
                <c:pt idx="1182">
                  <c:v>40.079065</c:v>
                </c:pt>
                <c:pt idx="1183">
                  <c:v>40.079158999999997</c:v>
                </c:pt>
                <c:pt idx="1184">
                  <c:v>40.089134000000001</c:v>
                </c:pt>
                <c:pt idx="1185">
                  <c:v>40.099125999999998</c:v>
                </c:pt>
                <c:pt idx="1186">
                  <c:v>40.109139999999996</c:v>
                </c:pt>
                <c:pt idx="1187">
                  <c:v>40.119135</c:v>
                </c:pt>
                <c:pt idx="1188">
                  <c:v>40.129131000000001</c:v>
                </c:pt>
                <c:pt idx="1189">
                  <c:v>40.139125</c:v>
                </c:pt>
                <c:pt idx="1190">
                  <c:v>40.149137000000003</c:v>
                </c:pt>
                <c:pt idx="1191">
                  <c:v>40.159111000000003</c:v>
                </c:pt>
                <c:pt idx="1192">
                  <c:v>40.169077000000001</c:v>
                </c:pt>
                <c:pt idx="1193">
                  <c:v>40.179076000000002</c:v>
                </c:pt>
                <c:pt idx="1194">
                  <c:v>40.189075000000003</c:v>
                </c:pt>
                <c:pt idx="1195">
                  <c:v>40.199150000000003</c:v>
                </c:pt>
                <c:pt idx="1196">
                  <c:v>40.209119999999999</c:v>
                </c:pt>
                <c:pt idx="1197">
                  <c:v>40.219116999999997</c:v>
                </c:pt>
                <c:pt idx="1198">
                  <c:v>40.229111000000003</c:v>
                </c:pt>
                <c:pt idx="1199">
                  <c:v>40.239066000000001</c:v>
                </c:pt>
                <c:pt idx="1200">
                  <c:v>40.239161000000003</c:v>
                </c:pt>
                <c:pt idx="1201">
                  <c:v>40.249133</c:v>
                </c:pt>
                <c:pt idx="1202">
                  <c:v>40.259137000000003</c:v>
                </c:pt>
                <c:pt idx="1203">
                  <c:v>40.269119000000003</c:v>
                </c:pt>
                <c:pt idx="1204">
                  <c:v>40.279083999999997</c:v>
                </c:pt>
                <c:pt idx="1205">
                  <c:v>40.289065999999998</c:v>
                </c:pt>
                <c:pt idx="1206">
                  <c:v>40.289175999999998</c:v>
                </c:pt>
                <c:pt idx="1207">
                  <c:v>40.299050000000001</c:v>
                </c:pt>
                <c:pt idx="1208">
                  <c:v>40.299162000000003</c:v>
                </c:pt>
                <c:pt idx="1209">
                  <c:v>40.309134</c:v>
                </c:pt>
                <c:pt idx="1210">
                  <c:v>40.319102000000001</c:v>
                </c:pt>
                <c:pt idx="1211">
                  <c:v>40.329084000000002</c:v>
                </c:pt>
                <c:pt idx="1212">
                  <c:v>40.329179000000003</c:v>
                </c:pt>
                <c:pt idx="1213">
                  <c:v>40.339072999999999</c:v>
                </c:pt>
                <c:pt idx="1214">
                  <c:v>40.339171999999998</c:v>
                </c:pt>
                <c:pt idx="1215">
                  <c:v>40.349133000000002</c:v>
                </c:pt>
                <c:pt idx="1216">
                  <c:v>40.359105</c:v>
                </c:pt>
                <c:pt idx="1217">
                  <c:v>40.369081999999999</c:v>
                </c:pt>
                <c:pt idx="1218">
                  <c:v>40.379095</c:v>
                </c:pt>
                <c:pt idx="1219">
                  <c:v>40.389052999999997</c:v>
                </c:pt>
                <c:pt idx="1220">
                  <c:v>40.389167</c:v>
                </c:pt>
                <c:pt idx="1221">
                  <c:v>40.399149999999999</c:v>
                </c:pt>
                <c:pt idx="1222">
                  <c:v>40.409156000000003</c:v>
                </c:pt>
                <c:pt idx="1223">
                  <c:v>40.419151999999997</c:v>
                </c:pt>
                <c:pt idx="1224">
                  <c:v>40.429129000000003</c:v>
                </c:pt>
                <c:pt idx="1225">
                  <c:v>40.439121</c:v>
                </c:pt>
                <c:pt idx="1226">
                  <c:v>40.449133000000003</c:v>
                </c:pt>
                <c:pt idx="1227">
                  <c:v>40.459131999999997</c:v>
                </c:pt>
                <c:pt idx="1228">
                  <c:v>40.469109000000003</c:v>
                </c:pt>
                <c:pt idx="1229">
                  <c:v>40.479123000000001</c:v>
                </c:pt>
                <c:pt idx="1230">
                  <c:v>40.489139000000002</c:v>
                </c:pt>
                <c:pt idx="1231">
                  <c:v>41.999029</c:v>
                </c:pt>
                <c:pt idx="1232">
                  <c:v>41.999124000000002</c:v>
                </c:pt>
                <c:pt idx="1233">
                  <c:v>42.009073999999998</c:v>
                </c:pt>
                <c:pt idx="1234">
                  <c:v>42.019033999999998</c:v>
                </c:pt>
                <c:pt idx="1235">
                  <c:v>42.019126</c:v>
                </c:pt>
                <c:pt idx="1236">
                  <c:v>42.029074999999999</c:v>
                </c:pt>
                <c:pt idx="1237">
                  <c:v>42.039039000000002</c:v>
                </c:pt>
                <c:pt idx="1238">
                  <c:v>42.049100000000003</c:v>
                </c:pt>
                <c:pt idx="1239">
                  <c:v>42.059043000000003</c:v>
                </c:pt>
                <c:pt idx="1240">
                  <c:v>42.059137</c:v>
                </c:pt>
                <c:pt idx="1241">
                  <c:v>42.069071000000001</c:v>
                </c:pt>
                <c:pt idx="1242">
                  <c:v>42.079037999999997</c:v>
                </c:pt>
                <c:pt idx="1243">
                  <c:v>42.089078999999998</c:v>
                </c:pt>
                <c:pt idx="1244">
                  <c:v>42.099024</c:v>
                </c:pt>
                <c:pt idx="1245">
                  <c:v>42.099138000000004</c:v>
                </c:pt>
                <c:pt idx="1246">
                  <c:v>42.109107999999999</c:v>
                </c:pt>
                <c:pt idx="1247">
                  <c:v>42.119107</c:v>
                </c:pt>
                <c:pt idx="1248">
                  <c:v>42.129035999999999</c:v>
                </c:pt>
                <c:pt idx="1249">
                  <c:v>42.129131999999998</c:v>
                </c:pt>
                <c:pt idx="1250">
                  <c:v>42.139077</c:v>
                </c:pt>
                <c:pt idx="1251">
                  <c:v>42.149009</c:v>
                </c:pt>
                <c:pt idx="1252">
                  <c:v>42.149104000000001</c:v>
                </c:pt>
                <c:pt idx="1253">
                  <c:v>42.159081</c:v>
                </c:pt>
                <c:pt idx="1254">
                  <c:v>42.169096000000003</c:v>
                </c:pt>
                <c:pt idx="1255">
                  <c:v>42.179040000000001</c:v>
                </c:pt>
                <c:pt idx="1256">
                  <c:v>42.179136</c:v>
                </c:pt>
                <c:pt idx="1257">
                  <c:v>42.189011000000001</c:v>
                </c:pt>
                <c:pt idx="1258">
                  <c:v>42.189107999999997</c:v>
                </c:pt>
                <c:pt idx="1259">
                  <c:v>42.199086000000001</c:v>
                </c:pt>
                <c:pt idx="1260">
                  <c:v>42.209099999999999</c:v>
                </c:pt>
                <c:pt idx="1261">
                  <c:v>42.219023</c:v>
                </c:pt>
                <c:pt idx="1262">
                  <c:v>42.219116999999997</c:v>
                </c:pt>
                <c:pt idx="1263">
                  <c:v>42.229089000000002</c:v>
                </c:pt>
                <c:pt idx="1264">
                  <c:v>42.239018000000002</c:v>
                </c:pt>
                <c:pt idx="1265">
                  <c:v>42.239131999999998</c:v>
                </c:pt>
                <c:pt idx="1266">
                  <c:v>42.249065999999999</c:v>
                </c:pt>
                <c:pt idx="1267">
                  <c:v>42.259090999999998</c:v>
                </c:pt>
                <c:pt idx="1268">
                  <c:v>42.269041999999999</c:v>
                </c:pt>
                <c:pt idx="1269">
                  <c:v>42.279094999999998</c:v>
                </c:pt>
                <c:pt idx="1270">
                  <c:v>42.289046999999997</c:v>
                </c:pt>
                <c:pt idx="1271">
                  <c:v>42.299095000000001</c:v>
                </c:pt>
                <c:pt idx="1272">
                  <c:v>42.309043000000003</c:v>
                </c:pt>
                <c:pt idx="1273">
                  <c:v>42.319029999999998</c:v>
                </c:pt>
                <c:pt idx="1274">
                  <c:v>42.329044000000003</c:v>
                </c:pt>
                <c:pt idx="1275">
                  <c:v>42.339066000000003</c:v>
                </c:pt>
                <c:pt idx="1276">
                  <c:v>42.349088999999999</c:v>
                </c:pt>
                <c:pt idx="1277">
                  <c:v>42.359074</c:v>
                </c:pt>
                <c:pt idx="1278">
                  <c:v>42.369087999999998</c:v>
                </c:pt>
                <c:pt idx="1279">
                  <c:v>42.379013999999998</c:v>
                </c:pt>
                <c:pt idx="1280">
                  <c:v>42.379111000000002</c:v>
                </c:pt>
                <c:pt idx="1281">
                  <c:v>42.389037000000002</c:v>
                </c:pt>
                <c:pt idx="1282">
                  <c:v>42.399084999999999</c:v>
                </c:pt>
                <c:pt idx="1283">
                  <c:v>42.409022999999998</c:v>
                </c:pt>
                <c:pt idx="1284">
                  <c:v>42.419020000000003</c:v>
                </c:pt>
                <c:pt idx="1285">
                  <c:v>42.429048000000002</c:v>
                </c:pt>
                <c:pt idx="1286">
                  <c:v>42.439089000000003</c:v>
                </c:pt>
                <c:pt idx="1287">
                  <c:v>42.449067999999997</c:v>
                </c:pt>
                <c:pt idx="1288">
                  <c:v>42.459088999999999</c:v>
                </c:pt>
                <c:pt idx="1289">
                  <c:v>42.469067000000003</c:v>
                </c:pt>
                <c:pt idx="1290">
                  <c:v>42.479044000000002</c:v>
                </c:pt>
                <c:pt idx="1291">
                  <c:v>42.489010999999998</c:v>
                </c:pt>
                <c:pt idx="1292">
                  <c:v>42.489108000000002</c:v>
                </c:pt>
                <c:pt idx="1293">
                  <c:v>43.998986000000002</c:v>
                </c:pt>
                <c:pt idx="1294">
                  <c:v>43.999077999999997</c:v>
                </c:pt>
                <c:pt idx="1295">
                  <c:v>44.008972</c:v>
                </c:pt>
                <c:pt idx="1296">
                  <c:v>44.009084000000001</c:v>
                </c:pt>
                <c:pt idx="1297">
                  <c:v>44.019016999999998</c:v>
                </c:pt>
                <c:pt idx="1298">
                  <c:v>44.028978000000002</c:v>
                </c:pt>
                <c:pt idx="1299">
                  <c:v>44.029094000000001</c:v>
                </c:pt>
                <c:pt idx="1300">
                  <c:v>44.039034999999998</c:v>
                </c:pt>
                <c:pt idx="1301">
                  <c:v>44.049052000000003</c:v>
                </c:pt>
                <c:pt idx="1302">
                  <c:v>44.058973000000002</c:v>
                </c:pt>
                <c:pt idx="1303">
                  <c:v>44.059081999999997</c:v>
                </c:pt>
                <c:pt idx="1304">
                  <c:v>44.069035</c:v>
                </c:pt>
                <c:pt idx="1305">
                  <c:v>44.079023999999997</c:v>
                </c:pt>
                <c:pt idx="1306">
                  <c:v>44.089060000000003</c:v>
                </c:pt>
                <c:pt idx="1307">
                  <c:v>44.098987999999999</c:v>
                </c:pt>
                <c:pt idx="1308">
                  <c:v>44.108986999999999</c:v>
                </c:pt>
                <c:pt idx="1309">
                  <c:v>44.109079999999999</c:v>
                </c:pt>
                <c:pt idx="1310">
                  <c:v>44.119028</c:v>
                </c:pt>
                <c:pt idx="1311">
                  <c:v>44.129063000000002</c:v>
                </c:pt>
                <c:pt idx="1312">
                  <c:v>44.138978999999999</c:v>
                </c:pt>
                <c:pt idx="1313">
                  <c:v>44.139071999999999</c:v>
                </c:pt>
                <c:pt idx="1314">
                  <c:v>44.149026999999997</c:v>
                </c:pt>
                <c:pt idx="1315">
                  <c:v>44.15898</c:v>
                </c:pt>
                <c:pt idx="1316">
                  <c:v>44.169032000000001</c:v>
                </c:pt>
                <c:pt idx="1317">
                  <c:v>44.179036000000004</c:v>
                </c:pt>
                <c:pt idx="1318">
                  <c:v>44.189003999999997</c:v>
                </c:pt>
                <c:pt idx="1319">
                  <c:v>44.199013000000001</c:v>
                </c:pt>
                <c:pt idx="1320">
                  <c:v>44.209029000000001</c:v>
                </c:pt>
                <c:pt idx="1321">
                  <c:v>44.218989999999998</c:v>
                </c:pt>
                <c:pt idx="1322">
                  <c:v>44.229019999999998</c:v>
                </c:pt>
                <c:pt idx="1323">
                  <c:v>44.239052000000001</c:v>
                </c:pt>
                <c:pt idx="1324">
                  <c:v>44.249045000000002</c:v>
                </c:pt>
                <c:pt idx="1325">
                  <c:v>44.259047000000002</c:v>
                </c:pt>
                <c:pt idx="1326">
                  <c:v>44.269002999999998</c:v>
                </c:pt>
                <c:pt idx="1327">
                  <c:v>44.279048000000003</c:v>
                </c:pt>
                <c:pt idx="1328">
                  <c:v>44.289057</c:v>
                </c:pt>
                <c:pt idx="1329">
                  <c:v>44.299016999999999</c:v>
                </c:pt>
                <c:pt idx="1330">
                  <c:v>44.308979999999998</c:v>
                </c:pt>
                <c:pt idx="1331">
                  <c:v>44.309074000000003</c:v>
                </c:pt>
                <c:pt idx="1332">
                  <c:v>44.319026999999998</c:v>
                </c:pt>
                <c:pt idx="1333">
                  <c:v>44.329036000000002</c:v>
                </c:pt>
                <c:pt idx="1334">
                  <c:v>44.338999000000001</c:v>
                </c:pt>
                <c:pt idx="1335">
                  <c:v>44.349001000000001</c:v>
                </c:pt>
                <c:pt idx="1336">
                  <c:v>44.358998</c:v>
                </c:pt>
                <c:pt idx="1337">
                  <c:v>44.369041000000003</c:v>
                </c:pt>
                <c:pt idx="1338">
                  <c:v>44.379049000000002</c:v>
                </c:pt>
                <c:pt idx="1339">
                  <c:v>44.388961000000002</c:v>
                </c:pt>
                <c:pt idx="1340">
                  <c:v>44.389054999999999</c:v>
                </c:pt>
                <c:pt idx="1341">
                  <c:v>44.398969000000001</c:v>
                </c:pt>
                <c:pt idx="1342">
                  <c:v>44.399064000000003</c:v>
                </c:pt>
                <c:pt idx="1343">
                  <c:v>44.408957000000001</c:v>
                </c:pt>
                <c:pt idx="1344">
                  <c:v>44.40907</c:v>
                </c:pt>
                <c:pt idx="1345">
                  <c:v>44.418985999999997</c:v>
                </c:pt>
                <c:pt idx="1346">
                  <c:v>44.419080000000001</c:v>
                </c:pt>
                <c:pt idx="1347">
                  <c:v>44.429003999999999</c:v>
                </c:pt>
                <c:pt idx="1348">
                  <c:v>44.439033999999999</c:v>
                </c:pt>
                <c:pt idx="1349">
                  <c:v>44.448954999999998</c:v>
                </c:pt>
                <c:pt idx="1350">
                  <c:v>44.449069999999999</c:v>
                </c:pt>
                <c:pt idx="1351">
                  <c:v>44.459001000000001</c:v>
                </c:pt>
                <c:pt idx="1352">
                  <c:v>44.469014999999999</c:v>
                </c:pt>
                <c:pt idx="1353">
                  <c:v>44.478974000000001</c:v>
                </c:pt>
                <c:pt idx="1354">
                  <c:v>44.489049999999999</c:v>
                </c:pt>
                <c:pt idx="1355">
                  <c:v>45.998930000000001</c:v>
                </c:pt>
                <c:pt idx="1356">
                  <c:v>45.999023999999999</c:v>
                </c:pt>
                <c:pt idx="1357">
                  <c:v>46.008935000000001</c:v>
                </c:pt>
                <c:pt idx="1358">
                  <c:v>46.009048</c:v>
                </c:pt>
                <c:pt idx="1359">
                  <c:v>46.018993000000002</c:v>
                </c:pt>
                <c:pt idx="1360">
                  <c:v>46.029004</c:v>
                </c:pt>
                <c:pt idx="1361">
                  <c:v>46.038977000000003</c:v>
                </c:pt>
                <c:pt idx="1362">
                  <c:v>46.048924</c:v>
                </c:pt>
                <c:pt idx="1363">
                  <c:v>46.049038000000003</c:v>
                </c:pt>
                <c:pt idx="1364">
                  <c:v>46.058988999999997</c:v>
                </c:pt>
                <c:pt idx="1365">
                  <c:v>46.069025000000003</c:v>
                </c:pt>
                <c:pt idx="1366">
                  <c:v>46.078975999999997</c:v>
                </c:pt>
                <c:pt idx="1367">
                  <c:v>46.089018000000003</c:v>
                </c:pt>
                <c:pt idx="1368">
                  <c:v>46.098951999999997</c:v>
                </c:pt>
                <c:pt idx="1369">
                  <c:v>46.099046000000001</c:v>
                </c:pt>
                <c:pt idx="1370">
                  <c:v>46.109014000000002</c:v>
                </c:pt>
                <c:pt idx="1371">
                  <c:v>46.118999000000002</c:v>
                </c:pt>
                <c:pt idx="1372">
                  <c:v>46.128945999999999</c:v>
                </c:pt>
                <c:pt idx="1373">
                  <c:v>46.139004</c:v>
                </c:pt>
                <c:pt idx="1374">
                  <c:v>46.148980999999999</c:v>
                </c:pt>
                <c:pt idx="1375">
                  <c:v>46.158932</c:v>
                </c:pt>
                <c:pt idx="1376">
                  <c:v>46.168917999999998</c:v>
                </c:pt>
                <c:pt idx="1377">
                  <c:v>46.169035000000001</c:v>
                </c:pt>
                <c:pt idx="1378">
                  <c:v>46.178981</c:v>
                </c:pt>
                <c:pt idx="1379">
                  <c:v>46.188979000000003</c:v>
                </c:pt>
                <c:pt idx="1380">
                  <c:v>46.198981000000003</c:v>
                </c:pt>
                <c:pt idx="1381">
                  <c:v>46.208942</c:v>
                </c:pt>
                <c:pt idx="1382">
                  <c:v>46.218916</c:v>
                </c:pt>
                <c:pt idx="1383">
                  <c:v>46.219011000000002</c:v>
                </c:pt>
                <c:pt idx="1384">
                  <c:v>46.229005000000001</c:v>
                </c:pt>
                <c:pt idx="1385">
                  <c:v>46.238967000000002</c:v>
                </c:pt>
                <c:pt idx="1386">
                  <c:v>46.248967</c:v>
                </c:pt>
                <c:pt idx="1387">
                  <c:v>46.258958</c:v>
                </c:pt>
                <c:pt idx="1388">
                  <c:v>46.268929999999997</c:v>
                </c:pt>
                <c:pt idx="1389">
                  <c:v>46.269022999999997</c:v>
                </c:pt>
                <c:pt idx="1390">
                  <c:v>46.278931999999998</c:v>
                </c:pt>
                <c:pt idx="1391">
                  <c:v>46.288997000000002</c:v>
                </c:pt>
                <c:pt idx="1392">
                  <c:v>46.298971999999999</c:v>
                </c:pt>
                <c:pt idx="1393">
                  <c:v>46.309019999999997</c:v>
                </c:pt>
                <c:pt idx="1394">
                  <c:v>46.318916000000002</c:v>
                </c:pt>
                <c:pt idx="1395">
                  <c:v>46.319012999999998</c:v>
                </c:pt>
                <c:pt idx="1396">
                  <c:v>46.328927</c:v>
                </c:pt>
                <c:pt idx="1397">
                  <c:v>46.329037999999997</c:v>
                </c:pt>
                <c:pt idx="1398">
                  <c:v>46.338987000000003</c:v>
                </c:pt>
                <c:pt idx="1399">
                  <c:v>46.348976</c:v>
                </c:pt>
                <c:pt idx="1400">
                  <c:v>46.359023999999998</c:v>
                </c:pt>
                <c:pt idx="1401">
                  <c:v>46.368965000000003</c:v>
                </c:pt>
                <c:pt idx="1402">
                  <c:v>46.379007000000001</c:v>
                </c:pt>
                <c:pt idx="1403">
                  <c:v>46.388921000000003</c:v>
                </c:pt>
                <c:pt idx="1404">
                  <c:v>46.389037000000002</c:v>
                </c:pt>
                <c:pt idx="1405">
                  <c:v>46.398978</c:v>
                </c:pt>
                <c:pt idx="1406">
                  <c:v>46.409024000000002</c:v>
                </c:pt>
                <c:pt idx="1407">
                  <c:v>46.418967000000002</c:v>
                </c:pt>
                <c:pt idx="1408">
                  <c:v>46.429001999999997</c:v>
                </c:pt>
                <c:pt idx="1409">
                  <c:v>46.438912000000002</c:v>
                </c:pt>
                <c:pt idx="1410">
                  <c:v>46.439022999999999</c:v>
                </c:pt>
                <c:pt idx="1411">
                  <c:v>46.448939000000003</c:v>
                </c:pt>
                <c:pt idx="1412">
                  <c:v>46.458970000000001</c:v>
                </c:pt>
                <c:pt idx="1413">
                  <c:v>46.468998999999997</c:v>
                </c:pt>
                <c:pt idx="1414">
                  <c:v>46.478918</c:v>
                </c:pt>
                <c:pt idx="1415">
                  <c:v>46.479036000000001</c:v>
                </c:pt>
                <c:pt idx="1416">
                  <c:v>46.488939999999999</c:v>
                </c:pt>
                <c:pt idx="1417">
                  <c:v>47.998874999999998</c:v>
                </c:pt>
                <c:pt idx="1418">
                  <c:v>47.998992999999999</c:v>
                </c:pt>
                <c:pt idx="1419">
                  <c:v>48.008929000000002</c:v>
                </c:pt>
                <c:pt idx="1420">
                  <c:v>48.018979000000002</c:v>
                </c:pt>
                <c:pt idx="1421">
                  <c:v>48.028922999999999</c:v>
                </c:pt>
                <c:pt idx="1422">
                  <c:v>48.038891</c:v>
                </c:pt>
                <c:pt idx="1423">
                  <c:v>48.048955999999997</c:v>
                </c:pt>
                <c:pt idx="1424">
                  <c:v>48.058891000000003</c:v>
                </c:pt>
                <c:pt idx="1425">
                  <c:v>48.068936000000001</c:v>
                </c:pt>
                <c:pt idx="1426">
                  <c:v>48.078892000000003</c:v>
                </c:pt>
                <c:pt idx="1427">
                  <c:v>48.088912999999998</c:v>
                </c:pt>
                <c:pt idx="1428">
                  <c:v>48.098947000000003</c:v>
                </c:pt>
                <c:pt idx="1429">
                  <c:v>48.108938999999999</c:v>
                </c:pt>
                <c:pt idx="1430">
                  <c:v>48.118892000000002</c:v>
                </c:pt>
                <c:pt idx="1431">
                  <c:v>48.118983999999998</c:v>
                </c:pt>
                <c:pt idx="1432">
                  <c:v>48.128936000000003</c:v>
                </c:pt>
                <c:pt idx="1433">
                  <c:v>48.138897</c:v>
                </c:pt>
                <c:pt idx="1434">
                  <c:v>48.148958999999998</c:v>
                </c:pt>
                <c:pt idx="1435">
                  <c:v>48.158884999999998</c:v>
                </c:pt>
                <c:pt idx="1436">
                  <c:v>48.158977</c:v>
                </c:pt>
                <c:pt idx="1437">
                  <c:v>48.168939999999999</c:v>
                </c:pt>
                <c:pt idx="1438">
                  <c:v>48.178908</c:v>
                </c:pt>
                <c:pt idx="1439">
                  <c:v>48.188983</c:v>
                </c:pt>
                <c:pt idx="1440">
                  <c:v>48.198937999999998</c:v>
                </c:pt>
                <c:pt idx="1441">
                  <c:v>48.208888000000002</c:v>
                </c:pt>
                <c:pt idx="1442">
                  <c:v>48.208983000000003</c:v>
                </c:pt>
                <c:pt idx="1443">
                  <c:v>48.218924000000001</c:v>
                </c:pt>
                <c:pt idx="1444">
                  <c:v>48.228889000000002</c:v>
                </c:pt>
                <c:pt idx="1445">
                  <c:v>48.228980999999997</c:v>
                </c:pt>
                <c:pt idx="1446">
                  <c:v>48.238940999999997</c:v>
                </c:pt>
                <c:pt idx="1447">
                  <c:v>48.248893000000002</c:v>
                </c:pt>
                <c:pt idx="1448">
                  <c:v>48.248986000000002</c:v>
                </c:pt>
                <c:pt idx="1449">
                  <c:v>48.258952999999998</c:v>
                </c:pt>
                <c:pt idx="1450">
                  <c:v>48.268920000000001</c:v>
                </c:pt>
                <c:pt idx="1451">
                  <c:v>48.278880999999998</c:v>
                </c:pt>
                <c:pt idx="1452">
                  <c:v>48.278996999999997</c:v>
                </c:pt>
                <c:pt idx="1453">
                  <c:v>48.288960000000003</c:v>
                </c:pt>
                <c:pt idx="1454">
                  <c:v>48.298915000000001</c:v>
                </c:pt>
                <c:pt idx="1455">
                  <c:v>48.308967000000003</c:v>
                </c:pt>
                <c:pt idx="1456">
                  <c:v>48.318952000000003</c:v>
                </c:pt>
                <c:pt idx="1457">
                  <c:v>48.328971000000003</c:v>
                </c:pt>
                <c:pt idx="1458">
                  <c:v>48.338954999999999</c:v>
                </c:pt>
                <c:pt idx="1459">
                  <c:v>48.34892</c:v>
                </c:pt>
                <c:pt idx="1460">
                  <c:v>48.358894999999997</c:v>
                </c:pt>
                <c:pt idx="1461">
                  <c:v>48.368913999999997</c:v>
                </c:pt>
                <c:pt idx="1462">
                  <c:v>48.378928000000002</c:v>
                </c:pt>
                <c:pt idx="1463">
                  <c:v>48.388886999999997</c:v>
                </c:pt>
                <c:pt idx="1464">
                  <c:v>48.398876999999999</c:v>
                </c:pt>
                <c:pt idx="1465">
                  <c:v>48.398991000000002</c:v>
                </c:pt>
                <c:pt idx="1466">
                  <c:v>48.408949</c:v>
                </c:pt>
                <c:pt idx="1467">
                  <c:v>48.418919000000002</c:v>
                </c:pt>
                <c:pt idx="1468">
                  <c:v>48.428972000000002</c:v>
                </c:pt>
                <c:pt idx="1469">
                  <c:v>48.438904999999998</c:v>
                </c:pt>
                <c:pt idx="1470">
                  <c:v>48.44894</c:v>
                </c:pt>
                <c:pt idx="1471">
                  <c:v>48.458942</c:v>
                </c:pt>
                <c:pt idx="1472">
                  <c:v>48.468870000000003</c:v>
                </c:pt>
                <c:pt idx="1473">
                  <c:v>48.468963000000002</c:v>
                </c:pt>
                <c:pt idx="1474">
                  <c:v>48.478909999999999</c:v>
                </c:pt>
                <c:pt idx="1475">
                  <c:v>48.488934</c:v>
                </c:pt>
                <c:pt idx="1476">
                  <c:v>49.998838999999997</c:v>
                </c:pt>
                <c:pt idx="1477">
                  <c:v>49.998953</c:v>
                </c:pt>
                <c:pt idx="1478">
                  <c:v>50.008853000000002</c:v>
                </c:pt>
                <c:pt idx="1479">
                  <c:v>50.008946999999999</c:v>
                </c:pt>
                <c:pt idx="1480">
                  <c:v>50.018853</c:v>
                </c:pt>
                <c:pt idx="1481">
                  <c:v>50.028900999999998</c:v>
                </c:pt>
                <c:pt idx="1482">
                  <c:v>50.038859000000002</c:v>
                </c:pt>
                <c:pt idx="1483">
                  <c:v>50.038952000000002</c:v>
                </c:pt>
                <c:pt idx="1484">
                  <c:v>50.048848</c:v>
                </c:pt>
                <c:pt idx="1485">
                  <c:v>50.058866999999999</c:v>
                </c:pt>
                <c:pt idx="1486">
                  <c:v>50.068907000000003</c:v>
                </c:pt>
                <c:pt idx="1487">
                  <c:v>50.078856000000002</c:v>
                </c:pt>
                <c:pt idx="1488">
                  <c:v>50.078949999999999</c:v>
                </c:pt>
                <c:pt idx="1489">
                  <c:v>50.088856999999997</c:v>
                </c:pt>
                <c:pt idx="1490">
                  <c:v>50.088949</c:v>
                </c:pt>
                <c:pt idx="1491">
                  <c:v>50.098875</c:v>
                </c:pt>
                <c:pt idx="1492">
                  <c:v>50.108922999999997</c:v>
                </c:pt>
                <c:pt idx="1493">
                  <c:v>50.118839000000001</c:v>
                </c:pt>
                <c:pt idx="1494">
                  <c:v>50.118929000000001</c:v>
                </c:pt>
                <c:pt idx="1495">
                  <c:v>50.128847</c:v>
                </c:pt>
                <c:pt idx="1496">
                  <c:v>50.128939000000003</c:v>
                </c:pt>
                <c:pt idx="1497">
                  <c:v>50.138866999999998</c:v>
                </c:pt>
                <c:pt idx="1498">
                  <c:v>50.148918000000002</c:v>
                </c:pt>
                <c:pt idx="1499">
                  <c:v>50.158907999999997</c:v>
                </c:pt>
                <c:pt idx="1500">
                  <c:v>50.168835000000001</c:v>
                </c:pt>
                <c:pt idx="1501">
                  <c:v>50.168930000000003</c:v>
                </c:pt>
                <c:pt idx="1502">
                  <c:v>50.178863999999997</c:v>
                </c:pt>
                <c:pt idx="1503">
                  <c:v>50.188896999999997</c:v>
                </c:pt>
                <c:pt idx="1504">
                  <c:v>50.198915</c:v>
                </c:pt>
                <c:pt idx="1505">
                  <c:v>50.208837000000003</c:v>
                </c:pt>
                <c:pt idx="1506">
                  <c:v>50.208950999999999</c:v>
                </c:pt>
                <c:pt idx="1507">
                  <c:v>50.218890999999999</c:v>
                </c:pt>
                <c:pt idx="1508">
                  <c:v>50.228904999999997</c:v>
                </c:pt>
                <c:pt idx="1509">
                  <c:v>50.238827999999998</c:v>
                </c:pt>
                <c:pt idx="1510">
                  <c:v>50.23892</c:v>
                </c:pt>
                <c:pt idx="1511">
                  <c:v>50.248849</c:v>
                </c:pt>
                <c:pt idx="1512">
                  <c:v>50.258896999999997</c:v>
                </c:pt>
                <c:pt idx="1513">
                  <c:v>50.268822999999998</c:v>
                </c:pt>
                <c:pt idx="1514">
                  <c:v>50.268915</c:v>
                </c:pt>
                <c:pt idx="1515">
                  <c:v>50.278827</c:v>
                </c:pt>
                <c:pt idx="1516">
                  <c:v>50.278939999999999</c:v>
                </c:pt>
                <c:pt idx="1517">
                  <c:v>50.288867000000003</c:v>
                </c:pt>
                <c:pt idx="1518">
                  <c:v>50.298907</c:v>
                </c:pt>
                <c:pt idx="1519">
                  <c:v>50.308926</c:v>
                </c:pt>
                <c:pt idx="1520">
                  <c:v>50.318845000000003</c:v>
                </c:pt>
                <c:pt idx="1521">
                  <c:v>50.318939</c:v>
                </c:pt>
                <c:pt idx="1522">
                  <c:v>50.328884000000002</c:v>
                </c:pt>
                <c:pt idx="1523">
                  <c:v>50.338928000000003</c:v>
                </c:pt>
                <c:pt idx="1524">
                  <c:v>50.348833999999997</c:v>
                </c:pt>
                <c:pt idx="1525">
                  <c:v>50.348927000000003</c:v>
                </c:pt>
                <c:pt idx="1526">
                  <c:v>50.358848000000002</c:v>
                </c:pt>
                <c:pt idx="1527">
                  <c:v>50.368912999999999</c:v>
                </c:pt>
                <c:pt idx="1528">
                  <c:v>50.378847999999998</c:v>
                </c:pt>
                <c:pt idx="1529">
                  <c:v>50.378940999999998</c:v>
                </c:pt>
                <c:pt idx="1530">
                  <c:v>50.388838</c:v>
                </c:pt>
                <c:pt idx="1531">
                  <c:v>50.398887999999999</c:v>
                </c:pt>
                <c:pt idx="1532">
                  <c:v>50.408839</c:v>
                </c:pt>
                <c:pt idx="1533">
                  <c:v>50.408935</c:v>
                </c:pt>
                <c:pt idx="1534">
                  <c:v>50.418866000000001</c:v>
                </c:pt>
                <c:pt idx="1535">
                  <c:v>50.428894</c:v>
                </c:pt>
                <c:pt idx="1536">
                  <c:v>50.438907999999998</c:v>
                </c:pt>
                <c:pt idx="1537">
                  <c:v>50.448858999999999</c:v>
                </c:pt>
                <c:pt idx="1538">
                  <c:v>50.458888999999999</c:v>
                </c:pt>
                <c:pt idx="1539">
                  <c:v>50.468891999999997</c:v>
                </c:pt>
                <c:pt idx="1540">
                  <c:v>50.478828999999998</c:v>
                </c:pt>
                <c:pt idx="1541">
                  <c:v>50.478940999999999</c:v>
                </c:pt>
                <c:pt idx="1542">
                  <c:v>50.488889</c:v>
                </c:pt>
                <c:pt idx="1543">
                  <c:v>51.998784000000001</c:v>
                </c:pt>
                <c:pt idx="1544">
                  <c:v>51.998896000000002</c:v>
                </c:pt>
                <c:pt idx="1545">
                  <c:v>52.008884999999999</c:v>
                </c:pt>
                <c:pt idx="1546">
                  <c:v>52.018872000000002</c:v>
                </c:pt>
                <c:pt idx="1547">
                  <c:v>52.028874999999999</c:v>
                </c:pt>
                <c:pt idx="1548">
                  <c:v>52.038890000000002</c:v>
                </c:pt>
                <c:pt idx="1549">
                  <c:v>52.04889</c:v>
                </c:pt>
                <c:pt idx="1550">
                  <c:v>52.058782000000001</c:v>
                </c:pt>
                <c:pt idx="1551">
                  <c:v>52.058895999999997</c:v>
                </c:pt>
                <c:pt idx="1552">
                  <c:v>52.068804999999998</c:v>
                </c:pt>
                <c:pt idx="1553">
                  <c:v>52.078836000000003</c:v>
                </c:pt>
                <c:pt idx="1554">
                  <c:v>52.088850999999998</c:v>
                </c:pt>
                <c:pt idx="1555">
                  <c:v>52.098863000000001</c:v>
                </c:pt>
                <c:pt idx="1556">
                  <c:v>52.108790999999997</c:v>
                </c:pt>
                <c:pt idx="1557">
                  <c:v>52.108884000000003</c:v>
                </c:pt>
                <c:pt idx="1558">
                  <c:v>52.118805000000002</c:v>
                </c:pt>
                <c:pt idx="1559">
                  <c:v>52.118899999999996</c:v>
                </c:pt>
                <c:pt idx="1560">
                  <c:v>52.128841999999999</c:v>
                </c:pt>
                <c:pt idx="1561">
                  <c:v>52.138838999999997</c:v>
                </c:pt>
                <c:pt idx="1562">
                  <c:v>52.148878000000003</c:v>
                </c:pt>
                <c:pt idx="1563">
                  <c:v>52.158804000000003</c:v>
                </c:pt>
                <c:pt idx="1564">
                  <c:v>52.158898000000001</c:v>
                </c:pt>
                <c:pt idx="1565">
                  <c:v>52.168816999999997</c:v>
                </c:pt>
                <c:pt idx="1566">
                  <c:v>52.178781000000001</c:v>
                </c:pt>
                <c:pt idx="1567">
                  <c:v>52.178893000000002</c:v>
                </c:pt>
                <c:pt idx="1568">
                  <c:v>52.188859000000001</c:v>
                </c:pt>
                <c:pt idx="1569">
                  <c:v>52.198808999999997</c:v>
                </c:pt>
                <c:pt idx="1570">
                  <c:v>52.198903000000001</c:v>
                </c:pt>
                <c:pt idx="1571">
                  <c:v>52.208846000000001</c:v>
                </c:pt>
                <c:pt idx="1572">
                  <c:v>52.218794000000003</c:v>
                </c:pt>
                <c:pt idx="1573">
                  <c:v>52.218904000000002</c:v>
                </c:pt>
                <c:pt idx="1574">
                  <c:v>52.228881000000001</c:v>
                </c:pt>
                <c:pt idx="1575">
                  <c:v>52.238847999999997</c:v>
                </c:pt>
                <c:pt idx="1576">
                  <c:v>52.248803000000002</c:v>
                </c:pt>
                <c:pt idx="1577">
                  <c:v>52.248896000000002</c:v>
                </c:pt>
                <c:pt idx="1578">
                  <c:v>52.258780000000002</c:v>
                </c:pt>
                <c:pt idx="1579">
                  <c:v>52.258879</c:v>
                </c:pt>
                <c:pt idx="1580">
                  <c:v>52.268776000000003</c:v>
                </c:pt>
                <c:pt idx="1581">
                  <c:v>52.268870999999997</c:v>
                </c:pt>
                <c:pt idx="1582">
                  <c:v>52.278823000000003</c:v>
                </c:pt>
                <c:pt idx="1583">
                  <c:v>52.288794000000003</c:v>
                </c:pt>
                <c:pt idx="1584">
                  <c:v>52.288890000000002</c:v>
                </c:pt>
                <c:pt idx="1585">
                  <c:v>52.298864999999999</c:v>
                </c:pt>
                <c:pt idx="1586">
                  <c:v>52.308788999999997</c:v>
                </c:pt>
                <c:pt idx="1587">
                  <c:v>52.308900000000001</c:v>
                </c:pt>
                <c:pt idx="1588">
                  <c:v>52.318812000000001</c:v>
                </c:pt>
                <c:pt idx="1589">
                  <c:v>52.328805000000003</c:v>
                </c:pt>
                <c:pt idx="1590">
                  <c:v>52.338822</c:v>
                </c:pt>
                <c:pt idx="1591">
                  <c:v>52.348815999999999</c:v>
                </c:pt>
                <c:pt idx="1592">
                  <c:v>52.358826999999998</c:v>
                </c:pt>
                <c:pt idx="1593">
                  <c:v>52.368839000000001</c:v>
                </c:pt>
                <c:pt idx="1594">
                  <c:v>52.378794999999997</c:v>
                </c:pt>
                <c:pt idx="1595">
                  <c:v>52.388835</c:v>
                </c:pt>
                <c:pt idx="1596">
                  <c:v>52.398854</c:v>
                </c:pt>
                <c:pt idx="1597">
                  <c:v>52.408785000000002</c:v>
                </c:pt>
                <c:pt idx="1598">
                  <c:v>52.408895999999999</c:v>
                </c:pt>
                <c:pt idx="1599">
                  <c:v>52.418875999999997</c:v>
                </c:pt>
                <c:pt idx="1600">
                  <c:v>52.428795000000001</c:v>
                </c:pt>
                <c:pt idx="1601">
                  <c:v>52.428891</c:v>
                </c:pt>
                <c:pt idx="1602">
                  <c:v>52.438830000000003</c:v>
                </c:pt>
                <c:pt idx="1603">
                  <c:v>52.448807000000002</c:v>
                </c:pt>
                <c:pt idx="1604">
                  <c:v>52.458773999999998</c:v>
                </c:pt>
                <c:pt idx="1605">
                  <c:v>52.458886</c:v>
                </c:pt>
                <c:pt idx="1606">
                  <c:v>52.468826999999997</c:v>
                </c:pt>
                <c:pt idx="1607">
                  <c:v>52.478783999999997</c:v>
                </c:pt>
                <c:pt idx="1608">
                  <c:v>52.478878999999999</c:v>
                </c:pt>
                <c:pt idx="1609">
                  <c:v>52.488838999999999</c:v>
                </c:pt>
                <c:pt idx="1610">
                  <c:v>53.998826999999999</c:v>
                </c:pt>
                <c:pt idx="1611">
                  <c:v>54.008811999999999</c:v>
                </c:pt>
                <c:pt idx="1612">
                  <c:v>54.018797999999997</c:v>
                </c:pt>
                <c:pt idx="1613">
                  <c:v>54.028745999999998</c:v>
                </c:pt>
                <c:pt idx="1614">
                  <c:v>54.028861999999997</c:v>
                </c:pt>
                <c:pt idx="1615">
                  <c:v>54.038744000000001</c:v>
                </c:pt>
                <c:pt idx="1616">
                  <c:v>54.038842000000002</c:v>
                </c:pt>
                <c:pt idx="1617">
                  <c:v>54.048741</c:v>
                </c:pt>
                <c:pt idx="1618">
                  <c:v>54.048856999999998</c:v>
                </c:pt>
                <c:pt idx="1619">
                  <c:v>54.058788999999997</c:v>
                </c:pt>
                <c:pt idx="1620">
                  <c:v>54.068776</c:v>
                </c:pt>
                <c:pt idx="1621">
                  <c:v>54.078769999999999</c:v>
                </c:pt>
                <c:pt idx="1622">
                  <c:v>54.088780999999997</c:v>
                </c:pt>
                <c:pt idx="1623">
                  <c:v>54.098770999999999</c:v>
                </c:pt>
                <c:pt idx="1624">
                  <c:v>54.108787</c:v>
                </c:pt>
                <c:pt idx="1625">
                  <c:v>54.118803</c:v>
                </c:pt>
                <c:pt idx="1626">
                  <c:v>54.128804000000002</c:v>
                </c:pt>
                <c:pt idx="1627">
                  <c:v>54.138795999999999</c:v>
                </c:pt>
                <c:pt idx="1628">
                  <c:v>54.148792999999998</c:v>
                </c:pt>
                <c:pt idx="1629">
                  <c:v>54.158817999999997</c:v>
                </c:pt>
                <c:pt idx="1630">
                  <c:v>54.168781000000003</c:v>
                </c:pt>
                <c:pt idx="1631">
                  <c:v>54.178756</c:v>
                </c:pt>
                <c:pt idx="1632">
                  <c:v>54.178851000000002</c:v>
                </c:pt>
                <c:pt idx="1633">
                  <c:v>54.188737000000003</c:v>
                </c:pt>
                <c:pt idx="1634">
                  <c:v>54.188851</c:v>
                </c:pt>
                <c:pt idx="1635">
                  <c:v>54.198746</c:v>
                </c:pt>
                <c:pt idx="1636">
                  <c:v>54.198842999999997</c:v>
                </c:pt>
                <c:pt idx="1637">
                  <c:v>54.208820000000003</c:v>
                </c:pt>
                <c:pt idx="1638">
                  <c:v>54.218777000000003</c:v>
                </c:pt>
                <c:pt idx="1639">
                  <c:v>54.228774999999999</c:v>
                </c:pt>
                <c:pt idx="1640">
                  <c:v>54.238751000000001</c:v>
                </c:pt>
                <c:pt idx="1641">
                  <c:v>54.248798999999998</c:v>
                </c:pt>
                <c:pt idx="1642">
                  <c:v>54.258774000000003</c:v>
                </c:pt>
                <c:pt idx="1643">
                  <c:v>54.268771999999998</c:v>
                </c:pt>
                <c:pt idx="1644">
                  <c:v>54.278779999999998</c:v>
                </c:pt>
                <c:pt idx="1645">
                  <c:v>54.288741000000002</c:v>
                </c:pt>
                <c:pt idx="1646">
                  <c:v>54.288857</c:v>
                </c:pt>
                <c:pt idx="1647">
                  <c:v>54.298738999999998</c:v>
                </c:pt>
                <c:pt idx="1648">
                  <c:v>54.298836000000001</c:v>
                </c:pt>
                <c:pt idx="1649">
                  <c:v>54.308746999999997</c:v>
                </c:pt>
                <c:pt idx="1650">
                  <c:v>54.318756999999998</c:v>
                </c:pt>
                <c:pt idx="1651">
                  <c:v>54.318854000000002</c:v>
                </c:pt>
                <c:pt idx="1652">
                  <c:v>54.328820999999998</c:v>
                </c:pt>
                <c:pt idx="1653">
                  <c:v>54.338799999999999</c:v>
                </c:pt>
                <c:pt idx="1654">
                  <c:v>54.348827</c:v>
                </c:pt>
                <c:pt idx="1655">
                  <c:v>54.358803999999999</c:v>
                </c:pt>
                <c:pt idx="1656">
                  <c:v>54.368808000000001</c:v>
                </c:pt>
                <c:pt idx="1657">
                  <c:v>54.378819</c:v>
                </c:pt>
                <c:pt idx="1658">
                  <c:v>54.388739999999999</c:v>
                </c:pt>
                <c:pt idx="1659">
                  <c:v>54.388855</c:v>
                </c:pt>
                <c:pt idx="1660">
                  <c:v>54.398755999999999</c:v>
                </c:pt>
                <c:pt idx="1661">
                  <c:v>54.398848999999998</c:v>
                </c:pt>
                <c:pt idx="1662">
                  <c:v>54.408745000000003</c:v>
                </c:pt>
                <c:pt idx="1663">
                  <c:v>54.418790000000001</c:v>
                </c:pt>
                <c:pt idx="1664">
                  <c:v>54.428820999999999</c:v>
                </c:pt>
                <c:pt idx="1665">
                  <c:v>54.438834999999997</c:v>
                </c:pt>
                <c:pt idx="1666">
                  <c:v>54.448743999999998</c:v>
                </c:pt>
                <c:pt idx="1667">
                  <c:v>54.448839</c:v>
                </c:pt>
                <c:pt idx="1668">
                  <c:v>54.458779999999997</c:v>
                </c:pt>
                <c:pt idx="1669">
                  <c:v>54.468805000000003</c:v>
                </c:pt>
                <c:pt idx="1670">
                  <c:v>54.478794999999998</c:v>
                </c:pt>
                <c:pt idx="1671">
                  <c:v>54.48883</c:v>
                </c:pt>
                <c:pt idx="1672">
                  <c:v>55.998703999999996</c:v>
                </c:pt>
                <c:pt idx="1673">
                  <c:v>55.998803000000002</c:v>
                </c:pt>
                <c:pt idx="1674">
                  <c:v>56.008743000000003</c:v>
                </c:pt>
                <c:pt idx="1675">
                  <c:v>56.018788999999998</c:v>
                </c:pt>
                <c:pt idx="1676">
                  <c:v>56.028799999999997</c:v>
                </c:pt>
                <c:pt idx="1677">
                  <c:v>56.038705999999998</c:v>
                </c:pt>
                <c:pt idx="1678">
                  <c:v>56.038818999999997</c:v>
                </c:pt>
                <c:pt idx="1679">
                  <c:v>56.048755999999997</c:v>
                </c:pt>
                <c:pt idx="1680">
                  <c:v>56.058709</c:v>
                </c:pt>
                <c:pt idx="1681">
                  <c:v>56.058805999999997</c:v>
                </c:pt>
                <c:pt idx="1682">
                  <c:v>56.068769000000003</c:v>
                </c:pt>
                <c:pt idx="1683">
                  <c:v>56.078721999999999</c:v>
                </c:pt>
                <c:pt idx="1684">
                  <c:v>56.088706999999999</c:v>
                </c:pt>
                <c:pt idx="1685">
                  <c:v>56.088804000000003</c:v>
                </c:pt>
                <c:pt idx="1686">
                  <c:v>56.098770999999999</c:v>
                </c:pt>
                <c:pt idx="1687">
                  <c:v>56.108766000000003</c:v>
                </c:pt>
                <c:pt idx="1688">
                  <c:v>56.118692000000003</c:v>
                </c:pt>
                <c:pt idx="1689">
                  <c:v>56.118805999999999</c:v>
                </c:pt>
                <c:pt idx="1690">
                  <c:v>56.128714000000002</c:v>
                </c:pt>
                <c:pt idx="1691">
                  <c:v>56.128813999999998</c:v>
                </c:pt>
                <c:pt idx="1692">
                  <c:v>56.138696000000003</c:v>
                </c:pt>
                <c:pt idx="1693">
                  <c:v>56.138809999999999</c:v>
                </c:pt>
                <c:pt idx="1694">
                  <c:v>56.148691999999997</c:v>
                </c:pt>
                <c:pt idx="1695">
                  <c:v>56.148789000000001</c:v>
                </c:pt>
                <c:pt idx="1696">
                  <c:v>56.158769999999997</c:v>
                </c:pt>
                <c:pt idx="1697">
                  <c:v>56.168747000000003</c:v>
                </c:pt>
                <c:pt idx="1698">
                  <c:v>56.178705999999998</c:v>
                </c:pt>
                <c:pt idx="1699">
                  <c:v>56.178801</c:v>
                </c:pt>
                <c:pt idx="1700">
                  <c:v>56.188737000000003</c:v>
                </c:pt>
                <c:pt idx="1701">
                  <c:v>56.198799000000001</c:v>
                </c:pt>
                <c:pt idx="1702">
                  <c:v>56.208737999999997</c:v>
                </c:pt>
                <c:pt idx="1703">
                  <c:v>56.218733999999998</c:v>
                </c:pt>
                <c:pt idx="1704">
                  <c:v>56.228732999999998</c:v>
                </c:pt>
                <c:pt idx="1705">
                  <c:v>56.238746999999996</c:v>
                </c:pt>
                <c:pt idx="1706">
                  <c:v>56.248761000000002</c:v>
                </c:pt>
                <c:pt idx="1707">
                  <c:v>56.258747999999997</c:v>
                </c:pt>
                <c:pt idx="1708">
                  <c:v>56.268754999999999</c:v>
                </c:pt>
                <c:pt idx="1709">
                  <c:v>56.278775000000003</c:v>
                </c:pt>
                <c:pt idx="1710">
                  <c:v>56.288694</c:v>
                </c:pt>
                <c:pt idx="1711">
                  <c:v>56.288789000000001</c:v>
                </c:pt>
                <c:pt idx="1712">
                  <c:v>56.29871</c:v>
                </c:pt>
                <c:pt idx="1713">
                  <c:v>56.298806999999996</c:v>
                </c:pt>
                <c:pt idx="1714">
                  <c:v>56.308774999999997</c:v>
                </c:pt>
                <c:pt idx="1715">
                  <c:v>56.318747000000002</c:v>
                </c:pt>
                <c:pt idx="1716">
                  <c:v>56.328693000000001</c:v>
                </c:pt>
                <c:pt idx="1717">
                  <c:v>56.328791000000002</c:v>
                </c:pt>
                <c:pt idx="1718">
                  <c:v>56.338729999999998</c:v>
                </c:pt>
                <c:pt idx="1719">
                  <c:v>56.348683000000001</c:v>
                </c:pt>
                <c:pt idx="1720">
                  <c:v>56.348779999999998</c:v>
                </c:pt>
                <c:pt idx="1721">
                  <c:v>56.358758999999999</c:v>
                </c:pt>
                <c:pt idx="1722">
                  <c:v>56.368792999999997</c:v>
                </c:pt>
                <c:pt idx="1723">
                  <c:v>56.378737999999998</c:v>
                </c:pt>
                <c:pt idx="1724">
                  <c:v>56.388713000000003</c:v>
                </c:pt>
                <c:pt idx="1725">
                  <c:v>56.388809999999999</c:v>
                </c:pt>
                <c:pt idx="1726">
                  <c:v>56.398704000000002</c:v>
                </c:pt>
                <c:pt idx="1727">
                  <c:v>56.408759000000003</c:v>
                </c:pt>
                <c:pt idx="1728">
                  <c:v>56.418714999999999</c:v>
                </c:pt>
                <c:pt idx="1729">
                  <c:v>56.428781999999998</c:v>
                </c:pt>
                <c:pt idx="1730">
                  <c:v>56.438713</c:v>
                </c:pt>
                <c:pt idx="1731">
                  <c:v>56.448740999999998</c:v>
                </c:pt>
                <c:pt idx="1732">
                  <c:v>56.458716000000003</c:v>
                </c:pt>
                <c:pt idx="1733">
                  <c:v>56.468755999999999</c:v>
                </c:pt>
                <c:pt idx="1734">
                  <c:v>56.478788000000002</c:v>
                </c:pt>
                <c:pt idx="1735">
                  <c:v>56.488750000000003</c:v>
                </c:pt>
                <c:pt idx="1736">
                  <c:v>57.998725999999998</c:v>
                </c:pt>
                <c:pt idx="1737">
                  <c:v>58.008712000000003</c:v>
                </c:pt>
                <c:pt idx="1738">
                  <c:v>58.018748000000002</c:v>
                </c:pt>
                <c:pt idx="1739">
                  <c:v>58.028747000000003</c:v>
                </c:pt>
                <c:pt idx="1740">
                  <c:v>58.038732000000003</c:v>
                </c:pt>
                <c:pt idx="1741">
                  <c:v>58.048712000000002</c:v>
                </c:pt>
                <c:pt idx="1742">
                  <c:v>58.058708000000003</c:v>
                </c:pt>
                <c:pt idx="1743">
                  <c:v>58.068711999999998</c:v>
                </c:pt>
                <c:pt idx="1744">
                  <c:v>58.078684000000003</c:v>
                </c:pt>
                <c:pt idx="1745">
                  <c:v>58.088659999999997</c:v>
                </c:pt>
                <c:pt idx="1746">
                  <c:v>58.088771000000001</c:v>
                </c:pt>
                <c:pt idx="1747">
                  <c:v>58.098751</c:v>
                </c:pt>
                <c:pt idx="1748">
                  <c:v>58.108665000000002</c:v>
                </c:pt>
                <c:pt idx="1749">
                  <c:v>58.118729000000002</c:v>
                </c:pt>
                <c:pt idx="1750">
                  <c:v>58.128736000000004</c:v>
                </c:pt>
                <c:pt idx="1751">
                  <c:v>58.138694000000001</c:v>
                </c:pt>
                <c:pt idx="1752">
                  <c:v>58.148645999999999</c:v>
                </c:pt>
                <c:pt idx="1753">
                  <c:v>58.148746000000003</c:v>
                </c:pt>
                <c:pt idx="1754">
                  <c:v>58.158698999999999</c:v>
                </c:pt>
                <c:pt idx="1755">
                  <c:v>58.168655999999999</c:v>
                </c:pt>
                <c:pt idx="1756">
                  <c:v>58.168754</c:v>
                </c:pt>
                <c:pt idx="1757">
                  <c:v>58.178719000000001</c:v>
                </c:pt>
                <c:pt idx="1758">
                  <c:v>58.188698000000002</c:v>
                </c:pt>
                <c:pt idx="1759">
                  <c:v>58.198726999999998</c:v>
                </c:pt>
                <c:pt idx="1760">
                  <c:v>58.208696000000003</c:v>
                </c:pt>
                <c:pt idx="1761">
                  <c:v>58.218710000000002</c:v>
                </c:pt>
                <c:pt idx="1762">
                  <c:v>58.228700000000003</c:v>
                </c:pt>
                <c:pt idx="1763">
                  <c:v>58.238750000000003</c:v>
                </c:pt>
                <c:pt idx="1764">
                  <c:v>58.248721000000003</c:v>
                </c:pt>
                <c:pt idx="1765">
                  <c:v>58.258657999999997</c:v>
                </c:pt>
                <c:pt idx="1766">
                  <c:v>58.268687</c:v>
                </c:pt>
                <c:pt idx="1767">
                  <c:v>58.278640000000003</c:v>
                </c:pt>
                <c:pt idx="1768">
                  <c:v>58.278751</c:v>
                </c:pt>
                <c:pt idx="1769">
                  <c:v>58.288648999999999</c:v>
                </c:pt>
                <c:pt idx="1770">
                  <c:v>58.288746000000003</c:v>
                </c:pt>
                <c:pt idx="1771">
                  <c:v>58.298743999999999</c:v>
                </c:pt>
                <c:pt idx="1772">
                  <c:v>58.308680000000003</c:v>
                </c:pt>
                <c:pt idx="1773">
                  <c:v>58.318646000000001</c:v>
                </c:pt>
                <c:pt idx="1774">
                  <c:v>58.318745</c:v>
                </c:pt>
                <c:pt idx="1775">
                  <c:v>58.328733999999997</c:v>
                </c:pt>
                <c:pt idx="1776">
                  <c:v>58.338721999999997</c:v>
                </c:pt>
                <c:pt idx="1777">
                  <c:v>58.348643000000003</c:v>
                </c:pt>
                <c:pt idx="1778">
                  <c:v>58.348756000000002</c:v>
                </c:pt>
                <c:pt idx="1779">
                  <c:v>58.358694999999997</c:v>
                </c:pt>
                <c:pt idx="1780">
                  <c:v>58.368651</c:v>
                </c:pt>
                <c:pt idx="1781">
                  <c:v>58.368744999999997</c:v>
                </c:pt>
                <c:pt idx="1782">
                  <c:v>58.378647000000001</c:v>
                </c:pt>
                <c:pt idx="1783">
                  <c:v>58.378743999999998</c:v>
                </c:pt>
                <c:pt idx="1784">
                  <c:v>58.388725999999998</c:v>
                </c:pt>
                <c:pt idx="1785">
                  <c:v>58.398721999999999</c:v>
                </c:pt>
                <c:pt idx="1786">
                  <c:v>58.408681000000001</c:v>
                </c:pt>
                <c:pt idx="1787">
                  <c:v>58.418680000000002</c:v>
                </c:pt>
                <c:pt idx="1788">
                  <c:v>58.428640000000001</c:v>
                </c:pt>
                <c:pt idx="1789">
                  <c:v>58.428749000000003</c:v>
                </c:pt>
                <c:pt idx="1790">
                  <c:v>58.438724000000001</c:v>
                </c:pt>
                <c:pt idx="1791">
                  <c:v>58.448652000000003</c:v>
                </c:pt>
                <c:pt idx="1792">
                  <c:v>58.448746999999997</c:v>
                </c:pt>
                <c:pt idx="1793">
                  <c:v>58.458703999999997</c:v>
                </c:pt>
                <c:pt idx="1794">
                  <c:v>58.468637000000001</c:v>
                </c:pt>
                <c:pt idx="1795">
                  <c:v>58.468746000000003</c:v>
                </c:pt>
                <c:pt idx="1796">
                  <c:v>58.478701999999998</c:v>
                </c:pt>
                <c:pt idx="1797">
                  <c:v>58.488712999999997</c:v>
                </c:pt>
                <c:pt idx="1798">
                  <c:v>59.998607999999997</c:v>
                </c:pt>
                <c:pt idx="1799">
                  <c:v>59.998705000000001</c:v>
                </c:pt>
                <c:pt idx="1800">
                  <c:v>60.008637999999998</c:v>
                </c:pt>
                <c:pt idx="1801">
                  <c:v>60.018678999999999</c:v>
                </c:pt>
                <c:pt idx="1802">
                  <c:v>60.028674000000002</c:v>
                </c:pt>
                <c:pt idx="1803">
                  <c:v>60.038643999999998</c:v>
                </c:pt>
                <c:pt idx="1804">
                  <c:v>60.048599000000003</c:v>
                </c:pt>
                <c:pt idx="1805">
                  <c:v>60.048696</c:v>
                </c:pt>
                <c:pt idx="1806">
                  <c:v>60.058686999999999</c:v>
                </c:pt>
                <c:pt idx="1807">
                  <c:v>60.068666999999998</c:v>
                </c:pt>
                <c:pt idx="1808">
                  <c:v>60.078642000000002</c:v>
                </c:pt>
                <c:pt idx="1809">
                  <c:v>60.088619000000001</c:v>
                </c:pt>
                <c:pt idx="1810">
                  <c:v>60.088712999999998</c:v>
                </c:pt>
                <c:pt idx="1811">
                  <c:v>60.098599999999998</c:v>
                </c:pt>
                <c:pt idx="1812">
                  <c:v>60.098697999999999</c:v>
                </c:pt>
                <c:pt idx="1813">
                  <c:v>60.108614000000003</c:v>
                </c:pt>
                <c:pt idx="1814">
                  <c:v>60.108705999999998</c:v>
                </c:pt>
                <c:pt idx="1815">
                  <c:v>60.118639000000002</c:v>
                </c:pt>
                <c:pt idx="1816">
                  <c:v>60.128655000000002</c:v>
                </c:pt>
                <c:pt idx="1817">
                  <c:v>60.138705999999999</c:v>
                </c:pt>
                <c:pt idx="1818">
                  <c:v>60.148629</c:v>
                </c:pt>
                <c:pt idx="1819">
                  <c:v>60.158655000000003</c:v>
                </c:pt>
                <c:pt idx="1820">
                  <c:v>60.168669000000001</c:v>
                </c:pt>
                <c:pt idx="1821">
                  <c:v>60.178603000000003</c:v>
                </c:pt>
                <c:pt idx="1822">
                  <c:v>60.178699999999999</c:v>
                </c:pt>
                <c:pt idx="1823">
                  <c:v>60.188633000000003</c:v>
                </c:pt>
                <c:pt idx="1824">
                  <c:v>60.198672999999999</c:v>
                </c:pt>
                <c:pt idx="1825">
                  <c:v>60.208621000000001</c:v>
                </c:pt>
                <c:pt idx="1826">
                  <c:v>60.218645000000002</c:v>
                </c:pt>
                <c:pt idx="1827">
                  <c:v>60.228689000000003</c:v>
                </c:pt>
                <c:pt idx="1828">
                  <c:v>60.238613999999998</c:v>
                </c:pt>
                <c:pt idx="1829">
                  <c:v>60.248638</c:v>
                </c:pt>
                <c:pt idx="1830">
                  <c:v>60.258662000000001</c:v>
                </c:pt>
                <c:pt idx="1831">
                  <c:v>60.268675000000002</c:v>
                </c:pt>
                <c:pt idx="1832">
                  <c:v>60.278669000000001</c:v>
                </c:pt>
                <c:pt idx="1833">
                  <c:v>60.288668999999999</c:v>
                </c:pt>
                <c:pt idx="1834">
                  <c:v>60.298681000000002</c:v>
                </c:pt>
                <c:pt idx="1835">
                  <c:v>60.308694000000003</c:v>
                </c:pt>
                <c:pt idx="1836">
                  <c:v>60.318632000000001</c:v>
                </c:pt>
                <c:pt idx="1837">
                  <c:v>60.328643999999997</c:v>
                </c:pt>
                <c:pt idx="1838">
                  <c:v>60.338605999999999</c:v>
                </c:pt>
                <c:pt idx="1839">
                  <c:v>60.338718</c:v>
                </c:pt>
                <c:pt idx="1840">
                  <c:v>60.348655999999998</c:v>
                </c:pt>
                <c:pt idx="1841">
                  <c:v>60.358648000000002</c:v>
                </c:pt>
                <c:pt idx="1842">
                  <c:v>60.368637</c:v>
                </c:pt>
                <c:pt idx="1843">
                  <c:v>60.378628999999997</c:v>
                </c:pt>
                <c:pt idx="1844">
                  <c:v>60.388590000000001</c:v>
                </c:pt>
                <c:pt idx="1845">
                  <c:v>60.388702000000002</c:v>
                </c:pt>
                <c:pt idx="1846">
                  <c:v>60.398598</c:v>
                </c:pt>
                <c:pt idx="1847">
                  <c:v>60.398694999999996</c:v>
                </c:pt>
                <c:pt idx="1848">
                  <c:v>60.408611000000001</c:v>
                </c:pt>
                <c:pt idx="1849">
                  <c:v>60.418604999999999</c:v>
                </c:pt>
                <c:pt idx="1850">
                  <c:v>60.418700000000001</c:v>
                </c:pt>
                <c:pt idx="1851">
                  <c:v>60.428660000000001</c:v>
                </c:pt>
                <c:pt idx="1852">
                  <c:v>60.438617999999998</c:v>
                </c:pt>
                <c:pt idx="1853">
                  <c:v>60.448607000000003</c:v>
                </c:pt>
                <c:pt idx="1854">
                  <c:v>60.448701999999997</c:v>
                </c:pt>
                <c:pt idx="1855">
                  <c:v>60.458674000000002</c:v>
                </c:pt>
                <c:pt idx="1856">
                  <c:v>60.468622000000003</c:v>
                </c:pt>
                <c:pt idx="1857">
                  <c:v>60.478634</c:v>
                </c:pt>
                <c:pt idx="1858">
                  <c:v>60.488630999999998</c:v>
                </c:pt>
                <c:pt idx="1859">
                  <c:v>61.998632000000001</c:v>
                </c:pt>
                <c:pt idx="1860">
                  <c:v>62.008558999999998</c:v>
                </c:pt>
                <c:pt idx="1861">
                  <c:v>62.008653000000002</c:v>
                </c:pt>
                <c:pt idx="1862">
                  <c:v>62.018596000000002</c:v>
                </c:pt>
                <c:pt idx="1863">
                  <c:v>62.028551999999998</c:v>
                </c:pt>
                <c:pt idx="1864">
                  <c:v>62.028652999999998</c:v>
                </c:pt>
                <c:pt idx="1865">
                  <c:v>62.038553</c:v>
                </c:pt>
                <c:pt idx="1866">
                  <c:v>62.038646999999997</c:v>
                </c:pt>
                <c:pt idx="1867">
                  <c:v>62.048566000000001</c:v>
                </c:pt>
                <c:pt idx="1868">
                  <c:v>62.048661000000003</c:v>
                </c:pt>
                <c:pt idx="1869">
                  <c:v>62.058584000000003</c:v>
                </c:pt>
                <c:pt idx="1870">
                  <c:v>62.058678999999998</c:v>
                </c:pt>
                <c:pt idx="1871">
                  <c:v>62.068648000000003</c:v>
                </c:pt>
                <c:pt idx="1872">
                  <c:v>62.078592</c:v>
                </c:pt>
                <c:pt idx="1873">
                  <c:v>62.088571000000002</c:v>
                </c:pt>
                <c:pt idx="1874">
                  <c:v>62.088662999999997</c:v>
                </c:pt>
                <c:pt idx="1875">
                  <c:v>62.098626000000003</c:v>
                </c:pt>
                <c:pt idx="1876">
                  <c:v>62.108578999999999</c:v>
                </c:pt>
                <c:pt idx="1877">
                  <c:v>62.118658000000003</c:v>
                </c:pt>
                <c:pt idx="1878">
                  <c:v>62.128602000000001</c:v>
                </c:pt>
                <c:pt idx="1879">
                  <c:v>62.138620000000003</c:v>
                </c:pt>
                <c:pt idx="1880">
                  <c:v>62.148563000000003</c:v>
                </c:pt>
                <c:pt idx="1881">
                  <c:v>62.148674999999997</c:v>
                </c:pt>
                <c:pt idx="1882">
                  <c:v>62.158583999999998</c:v>
                </c:pt>
                <c:pt idx="1883">
                  <c:v>62.158676999999997</c:v>
                </c:pt>
                <c:pt idx="1884">
                  <c:v>62.168581000000003</c:v>
                </c:pt>
                <c:pt idx="1885">
                  <c:v>62.178601</c:v>
                </c:pt>
                <c:pt idx="1886">
                  <c:v>62.188612999999997</c:v>
                </c:pt>
                <c:pt idx="1887">
                  <c:v>62.198551000000002</c:v>
                </c:pt>
                <c:pt idx="1888">
                  <c:v>62.198666000000003</c:v>
                </c:pt>
                <c:pt idx="1889">
                  <c:v>62.208660000000002</c:v>
                </c:pt>
                <c:pt idx="1890">
                  <c:v>62.218639000000003</c:v>
                </c:pt>
                <c:pt idx="1891">
                  <c:v>62.228655000000003</c:v>
                </c:pt>
                <c:pt idx="1892">
                  <c:v>62.238553000000003</c:v>
                </c:pt>
                <c:pt idx="1893">
                  <c:v>62.238669000000002</c:v>
                </c:pt>
                <c:pt idx="1894">
                  <c:v>62.248652999999997</c:v>
                </c:pt>
                <c:pt idx="1895">
                  <c:v>62.258654999999997</c:v>
                </c:pt>
                <c:pt idx="1896">
                  <c:v>62.268639999999998</c:v>
                </c:pt>
                <c:pt idx="1897">
                  <c:v>62.278641</c:v>
                </c:pt>
                <c:pt idx="1898">
                  <c:v>62.288606000000001</c:v>
                </c:pt>
                <c:pt idx="1899">
                  <c:v>62.298580999999999</c:v>
                </c:pt>
                <c:pt idx="1900">
                  <c:v>62.308571999999998</c:v>
                </c:pt>
                <c:pt idx="1901">
                  <c:v>62.308664</c:v>
                </c:pt>
                <c:pt idx="1902">
                  <c:v>62.318595000000002</c:v>
                </c:pt>
                <c:pt idx="1903">
                  <c:v>62.328594000000002</c:v>
                </c:pt>
                <c:pt idx="1904">
                  <c:v>62.338580999999998</c:v>
                </c:pt>
                <c:pt idx="1905">
                  <c:v>62.338673999999997</c:v>
                </c:pt>
                <c:pt idx="1906">
                  <c:v>62.348550000000003</c:v>
                </c:pt>
                <c:pt idx="1907">
                  <c:v>62.348663000000002</c:v>
                </c:pt>
                <c:pt idx="1908">
                  <c:v>62.358595999999999</c:v>
                </c:pt>
                <c:pt idx="1909">
                  <c:v>62.368609999999997</c:v>
                </c:pt>
                <c:pt idx="1910">
                  <c:v>62.378583999999996</c:v>
                </c:pt>
                <c:pt idx="1911">
                  <c:v>62.388576</c:v>
                </c:pt>
                <c:pt idx="1912">
                  <c:v>62.398570999999997</c:v>
                </c:pt>
                <c:pt idx="1913">
                  <c:v>62.408608999999998</c:v>
                </c:pt>
                <c:pt idx="1914">
                  <c:v>62.418626000000003</c:v>
                </c:pt>
                <c:pt idx="1915">
                  <c:v>62.428598000000001</c:v>
                </c:pt>
                <c:pt idx="1916">
                  <c:v>62.438575</c:v>
                </c:pt>
                <c:pt idx="1917">
                  <c:v>62.438670000000002</c:v>
                </c:pt>
                <c:pt idx="1918">
                  <c:v>62.448616999999999</c:v>
                </c:pt>
                <c:pt idx="1919">
                  <c:v>62.458575000000003</c:v>
                </c:pt>
                <c:pt idx="1920">
                  <c:v>62.458666999999998</c:v>
                </c:pt>
                <c:pt idx="1921">
                  <c:v>62.468654000000001</c:v>
                </c:pt>
                <c:pt idx="1922">
                  <c:v>62.478648</c:v>
                </c:pt>
                <c:pt idx="1923">
                  <c:v>62.488562000000002</c:v>
                </c:pt>
                <c:pt idx="1924">
                  <c:v>63.998525999999998</c:v>
                </c:pt>
                <c:pt idx="1925">
                  <c:v>63.998620000000003</c:v>
                </c:pt>
                <c:pt idx="1926">
                  <c:v>64.008571000000003</c:v>
                </c:pt>
                <c:pt idx="1927">
                  <c:v>64.018598999999995</c:v>
                </c:pt>
                <c:pt idx="1928">
                  <c:v>64.028548999999998</c:v>
                </c:pt>
                <c:pt idx="1929">
                  <c:v>64.038528999999997</c:v>
                </c:pt>
                <c:pt idx="1930">
                  <c:v>64.048541999999998</c:v>
                </c:pt>
                <c:pt idx="1931">
                  <c:v>64.058566999999996</c:v>
                </c:pt>
                <c:pt idx="1932">
                  <c:v>64.068518999999995</c:v>
                </c:pt>
                <c:pt idx="1933">
                  <c:v>64.068633000000005</c:v>
                </c:pt>
                <c:pt idx="1934">
                  <c:v>64.078541999999999</c:v>
                </c:pt>
                <c:pt idx="1935">
                  <c:v>64.088524000000007</c:v>
                </c:pt>
                <c:pt idx="1936">
                  <c:v>64.088616000000002</c:v>
                </c:pt>
                <c:pt idx="1937">
                  <c:v>64.098598999999993</c:v>
                </c:pt>
                <c:pt idx="1938">
                  <c:v>64.108603000000002</c:v>
                </c:pt>
                <c:pt idx="1939">
                  <c:v>64.118583000000001</c:v>
                </c:pt>
                <c:pt idx="1940">
                  <c:v>64.128508999999994</c:v>
                </c:pt>
                <c:pt idx="1941">
                  <c:v>64.128623000000005</c:v>
                </c:pt>
                <c:pt idx="1942">
                  <c:v>64.138548999999998</c:v>
                </c:pt>
                <c:pt idx="1943">
                  <c:v>64.148567999999997</c:v>
                </c:pt>
                <c:pt idx="1944">
                  <c:v>64.158547999999996</c:v>
                </c:pt>
                <c:pt idx="1945">
                  <c:v>64.168595999999994</c:v>
                </c:pt>
                <c:pt idx="1946">
                  <c:v>64.178594000000004</c:v>
                </c:pt>
                <c:pt idx="1947">
                  <c:v>64.188509999999994</c:v>
                </c:pt>
                <c:pt idx="1948">
                  <c:v>64.188623000000007</c:v>
                </c:pt>
                <c:pt idx="1949">
                  <c:v>64.198550999999995</c:v>
                </c:pt>
                <c:pt idx="1950">
                  <c:v>64.208584999999999</c:v>
                </c:pt>
                <c:pt idx="1951">
                  <c:v>64.218509999999995</c:v>
                </c:pt>
                <c:pt idx="1952">
                  <c:v>64.218625000000003</c:v>
                </c:pt>
                <c:pt idx="1953">
                  <c:v>64.228604000000004</c:v>
                </c:pt>
                <c:pt idx="1954">
                  <c:v>64.238558999999995</c:v>
                </c:pt>
                <c:pt idx="1955">
                  <c:v>64.248564000000002</c:v>
                </c:pt>
                <c:pt idx="1956">
                  <c:v>64.258501999999993</c:v>
                </c:pt>
                <c:pt idx="1957">
                  <c:v>64.258617999999998</c:v>
                </c:pt>
                <c:pt idx="1958">
                  <c:v>64.268600000000006</c:v>
                </c:pt>
                <c:pt idx="1959">
                  <c:v>64.278524000000004</c:v>
                </c:pt>
                <c:pt idx="1960">
                  <c:v>64.288568999999995</c:v>
                </c:pt>
                <c:pt idx="1961">
                  <c:v>64.298509999999993</c:v>
                </c:pt>
                <c:pt idx="1962">
                  <c:v>64.298602000000002</c:v>
                </c:pt>
                <c:pt idx="1963">
                  <c:v>64.308578999999995</c:v>
                </c:pt>
                <c:pt idx="1964">
                  <c:v>64.318567999999999</c:v>
                </c:pt>
                <c:pt idx="1965">
                  <c:v>64.328554999999994</c:v>
                </c:pt>
                <c:pt idx="1966">
                  <c:v>64.338522999999995</c:v>
                </c:pt>
                <c:pt idx="1967">
                  <c:v>64.348507999999995</c:v>
                </c:pt>
                <c:pt idx="1968">
                  <c:v>64.348624000000001</c:v>
                </c:pt>
                <c:pt idx="1969">
                  <c:v>64.358611999999994</c:v>
                </c:pt>
                <c:pt idx="1970">
                  <c:v>64.368527</c:v>
                </c:pt>
                <c:pt idx="1971">
                  <c:v>64.378519999999995</c:v>
                </c:pt>
                <c:pt idx="1972">
                  <c:v>64.378612000000004</c:v>
                </c:pt>
                <c:pt idx="1973">
                  <c:v>64.388574000000006</c:v>
                </c:pt>
                <c:pt idx="1974">
                  <c:v>64.398563999999993</c:v>
                </c:pt>
                <c:pt idx="1975">
                  <c:v>64.408501999999999</c:v>
                </c:pt>
                <c:pt idx="1976">
                  <c:v>64.408595000000005</c:v>
                </c:pt>
                <c:pt idx="1977">
                  <c:v>64.418530000000004</c:v>
                </c:pt>
                <c:pt idx="1978">
                  <c:v>64.418621999999999</c:v>
                </c:pt>
                <c:pt idx="1979">
                  <c:v>64.428538000000003</c:v>
                </c:pt>
                <c:pt idx="1980">
                  <c:v>64.438545000000005</c:v>
                </c:pt>
                <c:pt idx="1981">
                  <c:v>64.448532</c:v>
                </c:pt>
                <c:pt idx="1982">
                  <c:v>64.458584000000002</c:v>
                </c:pt>
                <c:pt idx="1983">
                  <c:v>64.468584000000007</c:v>
                </c:pt>
                <c:pt idx="1984">
                  <c:v>64.478537000000003</c:v>
                </c:pt>
                <c:pt idx="1985">
                  <c:v>64.488579000000001</c:v>
                </c:pt>
                <c:pt idx="1986">
                  <c:v>65.998479000000003</c:v>
                </c:pt>
                <c:pt idx="1987">
                  <c:v>65.998574000000005</c:v>
                </c:pt>
                <c:pt idx="1988">
                  <c:v>66.008497000000006</c:v>
                </c:pt>
                <c:pt idx="1989">
                  <c:v>66.018546000000001</c:v>
                </c:pt>
                <c:pt idx="1990">
                  <c:v>66.028486000000001</c:v>
                </c:pt>
                <c:pt idx="1991">
                  <c:v>66.038525000000007</c:v>
                </c:pt>
                <c:pt idx="1992">
                  <c:v>66.048464999999993</c:v>
                </c:pt>
                <c:pt idx="1993">
                  <c:v>66.048581999999996</c:v>
                </c:pt>
                <c:pt idx="1994">
                  <c:v>66.058535000000006</c:v>
                </c:pt>
                <c:pt idx="1995">
                  <c:v>66.068494999999999</c:v>
                </c:pt>
                <c:pt idx="1996">
                  <c:v>66.078496999999999</c:v>
                </c:pt>
                <c:pt idx="1997">
                  <c:v>66.088469000000003</c:v>
                </c:pt>
                <c:pt idx="1998">
                  <c:v>66.088583</c:v>
                </c:pt>
                <c:pt idx="1999">
                  <c:v>66.098530999999994</c:v>
                </c:pt>
                <c:pt idx="2000">
                  <c:v>66.108519999999999</c:v>
                </c:pt>
                <c:pt idx="2001">
                  <c:v>66.118523999999994</c:v>
                </c:pt>
                <c:pt idx="2002">
                  <c:v>66.128484999999998</c:v>
                </c:pt>
                <c:pt idx="2003">
                  <c:v>66.128584000000004</c:v>
                </c:pt>
                <c:pt idx="2004">
                  <c:v>66.138480000000001</c:v>
                </c:pt>
                <c:pt idx="2005">
                  <c:v>66.148522</c:v>
                </c:pt>
                <c:pt idx="2006">
                  <c:v>66.158471000000006</c:v>
                </c:pt>
                <c:pt idx="2007">
                  <c:v>66.158563999999998</c:v>
                </c:pt>
                <c:pt idx="2008">
                  <c:v>66.168541000000005</c:v>
                </c:pt>
                <c:pt idx="2009">
                  <c:v>66.178573999999998</c:v>
                </c:pt>
                <c:pt idx="2010">
                  <c:v>66.188522000000006</c:v>
                </c:pt>
                <c:pt idx="2011">
                  <c:v>66.198509000000001</c:v>
                </c:pt>
                <c:pt idx="2012">
                  <c:v>66.208523</c:v>
                </c:pt>
                <c:pt idx="2013">
                  <c:v>66.218497999999997</c:v>
                </c:pt>
                <c:pt idx="2014">
                  <c:v>66.228485000000006</c:v>
                </c:pt>
                <c:pt idx="2015">
                  <c:v>66.238521000000006</c:v>
                </c:pt>
                <c:pt idx="2016">
                  <c:v>66.248465999999993</c:v>
                </c:pt>
                <c:pt idx="2017">
                  <c:v>66.248580000000004</c:v>
                </c:pt>
                <c:pt idx="2018">
                  <c:v>66.258534999999995</c:v>
                </c:pt>
                <c:pt idx="2019">
                  <c:v>66.268519999999995</c:v>
                </c:pt>
                <c:pt idx="2020">
                  <c:v>66.278542999999999</c:v>
                </c:pt>
                <c:pt idx="2021">
                  <c:v>66.288475000000005</c:v>
                </c:pt>
                <c:pt idx="2022">
                  <c:v>66.298512000000002</c:v>
                </c:pt>
                <c:pt idx="2023">
                  <c:v>66.308519000000004</c:v>
                </c:pt>
                <c:pt idx="2024">
                  <c:v>66.318507999999994</c:v>
                </c:pt>
                <c:pt idx="2025">
                  <c:v>66.328509999999994</c:v>
                </c:pt>
                <c:pt idx="2026">
                  <c:v>66.338481999999999</c:v>
                </c:pt>
                <c:pt idx="2027">
                  <c:v>66.338579999999993</c:v>
                </c:pt>
                <c:pt idx="2028">
                  <c:v>66.348466000000002</c:v>
                </c:pt>
                <c:pt idx="2029">
                  <c:v>66.348583000000005</c:v>
                </c:pt>
                <c:pt idx="2030">
                  <c:v>66.358485000000002</c:v>
                </c:pt>
                <c:pt idx="2031">
                  <c:v>66.358579000000006</c:v>
                </c:pt>
                <c:pt idx="2032">
                  <c:v>66.368493999999998</c:v>
                </c:pt>
                <c:pt idx="2033">
                  <c:v>66.378530999999995</c:v>
                </c:pt>
                <c:pt idx="2034">
                  <c:v>66.388544999999993</c:v>
                </c:pt>
                <c:pt idx="2035">
                  <c:v>66.398466999999997</c:v>
                </c:pt>
                <c:pt idx="2036">
                  <c:v>66.408505000000005</c:v>
                </c:pt>
                <c:pt idx="2037">
                  <c:v>66.418493999999995</c:v>
                </c:pt>
                <c:pt idx="2038">
                  <c:v>66.428454000000002</c:v>
                </c:pt>
                <c:pt idx="2039">
                  <c:v>66.428572000000003</c:v>
                </c:pt>
                <c:pt idx="2040">
                  <c:v>66.438537999999994</c:v>
                </c:pt>
                <c:pt idx="2041">
                  <c:v>66.448488999999995</c:v>
                </c:pt>
                <c:pt idx="2042">
                  <c:v>66.458539999999999</c:v>
                </c:pt>
                <c:pt idx="2043">
                  <c:v>66.468495000000004</c:v>
                </c:pt>
                <c:pt idx="2044">
                  <c:v>66.478505999999996</c:v>
                </c:pt>
                <c:pt idx="2045">
                  <c:v>66.488451999999995</c:v>
                </c:pt>
                <c:pt idx="2046">
                  <c:v>66.488545999999999</c:v>
                </c:pt>
                <c:pt idx="2047">
                  <c:v>67.998478000000006</c:v>
                </c:pt>
                <c:pt idx="2048">
                  <c:v>68.008488999999997</c:v>
                </c:pt>
                <c:pt idx="2049">
                  <c:v>68.018456</c:v>
                </c:pt>
                <c:pt idx="2050">
                  <c:v>68.028487999999996</c:v>
                </c:pt>
                <c:pt idx="2051">
                  <c:v>68.038511</c:v>
                </c:pt>
                <c:pt idx="2052">
                  <c:v>68.048513</c:v>
                </c:pt>
                <c:pt idx="2053">
                  <c:v>68.058493999999996</c:v>
                </c:pt>
                <c:pt idx="2054">
                  <c:v>68.068421999999998</c:v>
                </c:pt>
                <c:pt idx="2055">
                  <c:v>68.068539000000001</c:v>
                </c:pt>
                <c:pt idx="2056">
                  <c:v>68.078481999999994</c:v>
                </c:pt>
                <c:pt idx="2057">
                  <c:v>68.088471999999996</c:v>
                </c:pt>
                <c:pt idx="2058">
                  <c:v>68.098506999999998</c:v>
                </c:pt>
                <c:pt idx="2059">
                  <c:v>68.108439000000004</c:v>
                </c:pt>
                <c:pt idx="2060">
                  <c:v>68.108530999999999</c:v>
                </c:pt>
                <c:pt idx="2061">
                  <c:v>68.118432999999996</c:v>
                </c:pt>
                <c:pt idx="2062">
                  <c:v>68.118527</c:v>
                </c:pt>
                <c:pt idx="2063">
                  <c:v>68.128433999999999</c:v>
                </c:pt>
                <c:pt idx="2064">
                  <c:v>68.138419999999996</c:v>
                </c:pt>
                <c:pt idx="2065">
                  <c:v>68.138509999999997</c:v>
                </c:pt>
                <c:pt idx="2066">
                  <c:v>68.148414000000002</c:v>
                </c:pt>
                <c:pt idx="2067">
                  <c:v>68.148531000000006</c:v>
                </c:pt>
                <c:pt idx="2068">
                  <c:v>68.158468999999997</c:v>
                </c:pt>
                <c:pt idx="2069">
                  <c:v>68.168497000000002</c:v>
                </c:pt>
                <c:pt idx="2070">
                  <c:v>68.178506999999996</c:v>
                </c:pt>
                <c:pt idx="2071">
                  <c:v>68.188455000000005</c:v>
                </c:pt>
                <c:pt idx="2072">
                  <c:v>68.198414</c:v>
                </c:pt>
                <c:pt idx="2073">
                  <c:v>68.198528999999994</c:v>
                </c:pt>
                <c:pt idx="2074">
                  <c:v>68.208430000000007</c:v>
                </c:pt>
                <c:pt idx="2075">
                  <c:v>68.208522000000002</c:v>
                </c:pt>
                <c:pt idx="2076">
                  <c:v>68.218513999999999</c:v>
                </c:pt>
                <c:pt idx="2077">
                  <c:v>68.228454999999997</c:v>
                </c:pt>
                <c:pt idx="2078">
                  <c:v>68.238490999999996</c:v>
                </c:pt>
                <c:pt idx="2079">
                  <c:v>68.248422000000005</c:v>
                </c:pt>
                <c:pt idx="2080">
                  <c:v>68.248536000000001</c:v>
                </c:pt>
                <c:pt idx="2081">
                  <c:v>68.258464000000004</c:v>
                </c:pt>
                <c:pt idx="2082">
                  <c:v>68.268456</c:v>
                </c:pt>
                <c:pt idx="2083">
                  <c:v>68.278503999999998</c:v>
                </c:pt>
                <c:pt idx="2084">
                  <c:v>68.288439999999994</c:v>
                </c:pt>
                <c:pt idx="2085">
                  <c:v>68.288532000000004</c:v>
                </c:pt>
                <c:pt idx="2086">
                  <c:v>68.298444000000003</c:v>
                </c:pt>
                <c:pt idx="2087">
                  <c:v>68.308475000000001</c:v>
                </c:pt>
                <c:pt idx="2088">
                  <c:v>68.318494999999999</c:v>
                </c:pt>
                <c:pt idx="2089">
                  <c:v>68.328434000000001</c:v>
                </c:pt>
                <c:pt idx="2090">
                  <c:v>68.338459999999998</c:v>
                </c:pt>
                <c:pt idx="2091">
                  <c:v>68.348466000000002</c:v>
                </c:pt>
                <c:pt idx="2092">
                  <c:v>68.358474999999999</c:v>
                </c:pt>
                <c:pt idx="2093">
                  <c:v>68.368464000000003</c:v>
                </c:pt>
                <c:pt idx="2094">
                  <c:v>68.378466000000003</c:v>
                </c:pt>
                <c:pt idx="2095">
                  <c:v>68.388412000000002</c:v>
                </c:pt>
                <c:pt idx="2096">
                  <c:v>68.388527999999994</c:v>
                </c:pt>
                <c:pt idx="2097">
                  <c:v>68.398426999999998</c:v>
                </c:pt>
                <c:pt idx="2098">
                  <c:v>68.408465000000007</c:v>
                </c:pt>
                <c:pt idx="2099">
                  <c:v>68.418411000000006</c:v>
                </c:pt>
                <c:pt idx="2100">
                  <c:v>68.418527999999995</c:v>
                </c:pt>
                <c:pt idx="2101">
                  <c:v>68.428443000000001</c:v>
                </c:pt>
                <c:pt idx="2102">
                  <c:v>68.438423</c:v>
                </c:pt>
                <c:pt idx="2103">
                  <c:v>68.438518000000002</c:v>
                </c:pt>
                <c:pt idx="2104">
                  <c:v>68.448460999999995</c:v>
                </c:pt>
                <c:pt idx="2105">
                  <c:v>68.458472</c:v>
                </c:pt>
                <c:pt idx="2106">
                  <c:v>68.468506000000005</c:v>
                </c:pt>
                <c:pt idx="2107">
                  <c:v>68.478480000000005</c:v>
                </c:pt>
                <c:pt idx="2108">
                  <c:v>68.488433000000001</c:v>
                </c:pt>
                <c:pt idx="2109">
                  <c:v>69.998433000000006</c:v>
                </c:pt>
                <c:pt idx="2110">
                  <c:v>70.008405999999994</c:v>
                </c:pt>
                <c:pt idx="2111">
                  <c:v>70.018476000000007</c:v>
                </c:pt>
                <c:pt idx="2112">
                  <c:v>70.028377000000006</c:v>
                </c:pt>
                <c:pt idx="2113">
                  <c:v>70.028493999999995</c:v>
                </c:pt>
                <c:pt idx="2114">
                  <c:v>70.038415000000001</c:v>
                </c:pt>
                <c:pt idx="2115">
                  <c:v>70.048456000000002</c:v>
                </c:pt>
                <c:pt idx="2116">
                  <c:v>70.058406000000005</c:v>
                </c:pt>
                <c:pt idx="2117">
                  <c:v>70.068420000000003</c:v>
                </c:pt>
                <c:pt idx="2118">
                  <c:v>70.078460000000007</c:v>
                </c:pt>
                <c:pt idx="2119">
                  <c:v>70.088430000000002</c:v>
                </c:pt>
                <c:pt idx="2120">
                  <c:v>70.098393000000002</c:v>
                </c:pt>
                <c:pt idx="2121">
                  <c:v>70.098484999999997</c:v>
                </c:pt>
                <c:pt idx="2122">
                  <c:v>70.108378999999999</c:v>
                </c:pt>
                <c:pt idx="2123">
                  <c:v>70.108496000000002</c:v>
                </c:pt>
                <c:pt idx="2124">
                  <c:v>70.118373000000005</c:v>
                </c:pt>
                <c:pt idx="2125">
                  <c:v>70.118466999999995</c:v>
                </c:pt>
                <c:pt idx="2126">
                  <c:v>70.128377</c:v>
                </c:pt>
                <c:pt idx="2127">
                  <c:v>70.128468999999996</c:v>
                </c:pt>
                <c:pt idx="2128">
                  <c:v>70.138426999999993</c:v>
                </c:pt>
                <c:pt idx="2129">
                  <c:v>70.148375000000001</c:v>
                </c:pt>
                <c:pt idx="2130">
                  <c:v>70.148465000000002</c:v>
                </c:pt>
                <c:pt idx="2131">
                  <c:v>70.158427000000003</c:v>
                </c:pt>
                <c:pt idx="2132">
                  <c:v>70.168379999999999</c:v>
                </c:pt>
                <c:pt idx="2133">
                  <c:v>70.168493999999995</c:v>
                </c:pt>
                <c:pt idx="2134">
                  <c:v>70.178368000000006</c:v>
                </c:pt>
                <c:pt idx="2135">
                  <c:v>70.178460999999999</c:v>
                </c:pt>
                <c:pt idx="2136">
                  <c:v>70.188404000000006</c:v>
                </c:pt>
                <c:pt idx="2137">
                  <c:v>70.198421999999994</c:v>
                </c:pt>
                <c:pt idx="2138">
                  <c:v>70.208376999999999</c:v>
                </c:pt>
                <c:pt idx="2139">
                  <c:v>70.208494000000002</c:v>
                </c:pt>
                <c:pt idx="2140">
                  <c:v>70.218422000000004</c:v>
                </c:pt>
                <c:pt idx="2141">
                  <c:v>70.228442000000001</c:v>
                </c:pt>
                <c:pt idx="2142">
                  <c:v>70.238382000000001</c:v>
                </c:pt>
                <c:pt idx="2143">
                  <c:v>70.248424999999997</c:v>
                </c:pt>
                <c:pt idx="2144">
                  <c:v>70.258465000000001</c:v>
                </c:pt>
                <c:pt idx="2145">
                  <c:v>70.268443000000005</c:v>
                </c:pt>
                <c:pt idx="2146">
                  <c:v>70.278437999999994</c:v>
                </c:pt>
                <c:pt idx="2147">
                  <c:v>70.288419000000005</c:v>
                </c:pt>
                <c:pt idx="2148">
                  <c:v>70.298456999999999</c:v>
                </c:pt>
                <c:pt idx="2149">
                  <c:v>70.308402999999998</c:v>
                </c:pt>
                <c:pt idx="2150">
                  <c:v>70.318419000000006</c:v>
                </c:pt>
                <c:pt idx="2151">
                  <c:v>70.328457</c:v>
                </c:pt>
                <c:pt idx="2152">
                  <c:v>70.338378000000006</c:v>
                </c:pt>
                <c:pt idx="2153">
                  <c:v>70.348372999999995</c:v>
                </c:pt>
                <c:pt idx="2154">
                  <c:v>70.348468999999994</c:v>
                </c:pt>
                <c:pt idx="2155">
                  <c:v>70.358406000000002</c:v>
                </c:pt>
                <c:pt idx="2156">
                  <c:v>70.368368000000004</c:v>
                </c:pt>
                <c:pt idx="2157">
                  <c:v>70.368463000000006</c:v>
                </c:pt>
                <c:pt idx="2158">
                  <c:v>70.378373999999994</c:v>
                </c:pt>
                <c:pt idx="2159">
                  <c:v>70.378471000000005</c:v>
                </c:pt>
                <c:pt idx="2160">
                  <c:v>70.388475</c:v>
                </c:pt>
                <c:pt idx="2161">
                  <c:v>70.398392999999999</c:v>
                </c:pt>
                <c:pt idx="2162">
                  <c:v>70.408407999999994</c:v>
                </c:pt>
                <c:pt idx="2163">
                  <c:v>70.418381999999994</c:v>
                </c:pt>
                <c:pt idx="2164">
                  <c:v>70.418475000000001</c:v>
                </c:pt>
                <c:pt idx="2165">
                  <c:v>70.428398000000001</c:v>
                </c:pt>
                <c:pt idx="2166">
                  <c:v>70.438372999999999</c:v>
                </c:pt>
                <c:pt idx="2167">
                  <c:v>70.438467000000003</c:v>
                </c:pt>
                <c:pt idx="2168">
                  <c:v>70.448400000000007</c:v>
                </c:pt>
                <c:pt idx="2169">
                  <c:v>70.458397000000005</c:v>
                </c:pt>
                <c:pt idx="2170">
                  <c:v>70.468438000000006</c:v>
                </c:pt>
                <c:pt idx="2171">
                  <c:v>70.478444999999994</c:v>
                </c:pt>
                <c:pt idx="2172">
                  <c:v>70.488409000000004</c:v>
                </c:pt>
                <c:pt idx="2173">
                  <c:v>71.998413999999997</c:v>
                </c:pt>
                <c:pt idx="2174">
                  <c:v>72.008386000000002</c:v>
                </c:pt>
                <c:pt idx="2175">
                  <c:v>72.018412999999995</c:v>
                </c:pt>
                <c:pt idx="2176">
                  <c:v>72.028372000000005</c:v>
                </c:pt>
                <c:pt idx="2177">
                  <c:v>72.038330999999999</c:v>
                </c:pt>
                <c:pt idx="2178">
                  <c:v>72.038425000000004</c:v>
                </c:pt>
                <c:pt idx="2179">
                  <c:v>72.048411999999999</c:v>
                </c:pt>
                <c:pt idx="2180">
                  <c:v>72.058385999999999</c:v>
                </c:pt>
                <c:pt idx="2181">
                  <c:v>72.068351000000007</c:v>
                </c:pt>
                <c:pt idx="2182">
                  <c:v>72.068445999999994</c:v>
                </c:pt>
                <c:pt idx="2183">
                  <c:v>72.078335999999993</c:v>
                </c:pt>
                <c:pt idx="2184">
                  <c:v>72.088348999999994</c:v>
                </c:pt>
                <c:pt idx="2185">
                  <c:v>72.098355999999995</c:v>
                </c:pt>
                <c:pt idx="2186">
                  <c:v>72.098450999999997</c:v>
                </c:pt>
                <c:pt idx="2187">
                  <c:v>72.108425999999994</c:v>
                </c:pt>
                <c:pt idx="2188">
                  <c:v>72.118407000000005</c:v>
                </c:pt>
                <c:pt idx="2189">
                  <c:v>72.128343000000001</c:v>
                </c:pt>
                <c:pt idx="2190">
                  <c:v>72.128435999999994</c:v>
                </c:pt>
                <c:pt idx="2191">
                  <c:v>72.138323</c:v>
                </c:pt>
                <c:pt idx="2192">
                  <c:v>72.138417000000004</c:v>
                </c:pt>
                <c:pt idx="2193">
                  <c:v>72.148409000000001</c:v>
                </c:pt>
                <c:pt idx="2194">
                  <c:v>72.158420000000007</c:v>
                </c:pt>
                <c:pt idx="2195">
                  <c:v>72.168330999999995</c:v>
                </c:pt>
                <c:pt idx="2196">
                  <c:v>72.168441000000001</c:v>
                </c:pt>
                <c:pt idx="2197">
                  <c:v>72.178415000000001</c:v>
                </c:pt>
                <c:pt idx="2198">
                  <c:v>72.188366000000002</c:v>
                </c:pt>
                <c:pt idx="2199">
                  <c:v>72.198361000000006</c:v>
                </c:pt>
                <c:pt idx="2200">
                  <c:v>72.208382</c:v>
                </c:pt>
                <c:pt idx="2201">
                  <c:v>72.218366000000003</c:v>
                </c:pt>
                <c:pt idx="2202">
                  <c:v>72.228341</c:v>
                </c:pt>
                <c:pt idx="2203">
                  <c:v>72.238395999999995</c:v>
                </c:pt>
                <c:pt idx="2204">
                  <c:v>72.248410000000007</c:v>
                </c:pt>
                <c:pt idx="2205">
                  <c:v>72.258392000000001</c:v>
                </c:pt>
                <c:pt idx="2206">
                  <c:v>72.268405999999999</c:v>
                </c:pt>
                <c:pt idx="2207">
                  <c:v>72.278375999999994</c:v>
                </c:pt>
                <c:pt idx="2208">
                  <c:v>72.288394999999994</c:v>
                </c:pt>
                <c:pt idx="2209">
                  <c:v>72.298381000000006</c:v>
                </c:pt>
                <c:pt idx="2210">
                  <c:v>72.308327000000006</c:v>
                </c:pt>
                <c:pt idx="2211">
                  <c:v>72.308419999999998</c:v>
                </c:pt>
                <c:pt idx="2212">
                  <c:v>72.318346000000005</c:v>
                </c:pt>
                <c:pt idx="2213">
                  <c:v>72.328406000000001</c:v>
                </c:pt>
                <c:pt idx="2214">
                  <c:v>72.338391999999999</c:v>
                </c:pt>
                <c:pt idx="2215">
                  <c:v>72.348366999999996</c:v>
                </c:pt>
                <c:pt idx="2216">
                  <c:v>72.358393000000007</c:v>
                </c:pt>
                <c:pt idx="2217">
                  <c:v>72.368317000000005</c:v>
                </c:pt>
                <c:pt idx="2218">
                  <c:v>72.368412000000006</c:v>
                </c:pt>
                <c:pt idx="2219">
                  <c:v>72.378390999999993</c:v>
                </c:pt>
                <c:pt idx="2220">
                  <c:v>72.388385</c:v>
                </c:pt>
                <c:pt idx="2221">
                  <c:v>72.398383999999993</c:v>
                </c:pt>
                <c:pt idx="2222">
                  <c:v>72.408399000000003</c:v>
                </c:pt>
                <c:pt idx="2223">
                  <c:v>72.418395000000004</c:v>
                </c:pt>
                <c:pt idx="2224">
                  <c:v>72.428359999999998</c:v>
                </c:pt>
                <c:pt idx="2225">
                  <c:v>72.438388000000003</c:v>
                </c:pt>
                <c:pt idx="2226">
                  <c:v>72.448402999999999</c:v>
                </c:pt>
                <c:pt idx="2227">
                  <c:v>72.458320999999998</c:v>
                </c:pt>
                <c:pt idx="2228">
                  <c:v>72.458416</c:v>
                </c:pt>
                <c:pt idx="2229">
                  <c:v>72.468361000000002</c:v>
                </c:pt>
                <c:pt idx="2230">
                  <c:v>72.478348999999994</c:v>
                </c:pt>
                <c:pt idx="2231">
                  <c:v>72.488319000000004</c:v>
                </c:pt>
                <c:pt idx="2232">
                  <c:v>72.488415000000003</c:v>
                </c:pt>
                <c:pt idx="2233">
                  <c:v>73.998371000000006</c:v>
                </c:pt>
                <c:pt idx="2234">
                  <c:v>74.008382999999995</c:v>
                </c:pt>
                <c:pt idx="2235">
                  <c:v>74.018319000000005</c:v>
                </c:pt>
                <c:pt idx="2236">
                  <c:v>74.028293000000005</c:v>
                </c:pt>
                <c:pt idx="2237">
                  <c:v>74.038286999999997</c:v>
                </c:pt>
                <c:pt idx="2238">
                  <c:v>74.038404</c:v>
                </c:pt>
                <c:pt idx="2239">
                  <c:v>74.048339999999996</c:v>
                </c:pt>
                <c:pt idx="2240">
                  <c:v>74.058356000000003</c:v>
                </c:pt>
                <c:pt idx="2241">
                  <c:v>74.068298999999996</c:v>
                </c:pt>
                <c:pt idx="2242">
                  <c:v>74.078303000000005</c:v>
                </c:pt>
                <c:pt idx="2243">
                  <c:v>74.088382999999993</c:v>
                </c:pt>
                <c:pt idx="2244">
                  <c:v>74.098349999999996</c:v>
                </c:pt>
                <c:pt idx="2245">
                  <c:v>74.108310000000003</c:v>
                </c:pt>
                <c:pt idx="2246">
                  <c:v>74.118317000000005</c:v>
                </c:pt>
                <c:pt idx="2247">
                  <c:v>74.128366</c:v>
                </c:pt>
                <c:pt idx="2248">
                  <c:v>74.138386999999994</c:v>
                </c:pt>
                <c:pt idx="2249">
                  <c:v>74.148343999999994</c:v>
                </c:pt>
                <c:pt idx="2250">
                  <c:v>74.158316999999997</c:v>
                </c:pt>
                <c:pt idx="2251">
                  <c:v>74.168296999999995</c:v>
                </c:pt>
                <c:pt idx="2252">
                  <c:v>74.168396000000001</c:v>
                </c:pt>
                <c:pt idx="2253">
                  <c:v>74.178287999999995</c:v>
                </c:pt>
                <c:pt idx="2254">
                  <c:v>74.178399999999996</c:v>
                </c:pt>
                <c:pt idx="2255">
                  <c:v>74.188359000000005</c:v>
                </c:pt>
                <c:pt idx="2256">
                  <c:v>74.198365999999993</c:v>
                </c:pt>
                <c:pt idx="2257">
                  <c:v>74.208348000000001</c:v>
                </c:pt>
                <c:pt idx="2258">
                  <c:v>74.218367000000001</c:v>
                </c:pt>
                <c:pt idx="2259">
                  <c:v>74.228336999999996</c:v>
                </c:pt>
                <c:pt idx="2260">
                  <c:v>74.238277999999994</c:v>
                </c:pt>
                <c:pt idx="2261">
                  <c:v>74.238395999999995</c:v>
                </c:pt>
                <c:pt idx="2262">
                  <c:v>74.248317</c:v>
                </c:pt>
                <c:pt idx="2263">
                  <c:v>74.258286999999996</c:v>
                </c:pt>
                <c:pt idx="2264">
                  <c:v>74.268296000000007</c:v>
                </c:pt>
                <c:pt idx="2265">
                  <c:v>74.268393000000003</c:v>
                </c:pt>
                <c:pt idx="2266">
                  <c:v>74.278289999999998</c:v>
                </c:pt>
                <c:pt idx="2267">
                  <c:v>74.288306000000006</c:v>
                </c:pt>
                <c:pt idx="2268">
                  <c:v>74.288400999999993</c:v>
                </c:pt>
                <c:pt idx="2269">
                  <c:v>74.298294999999996</c:v>
                </c:pt>
                <c:pt idx="2270">
                  <c:v>74.308330999999995</c:v>
                </c:pt>
                <c:pt idx="2271">
                  <c:v>74.318340000000006</c:v>
                </c:pt>
                <c:pt idx="2272">
                  <c:v>74.328345999999996</c:v>
                </c:pt>
                <c:pt idx="2273">
                  <c:v>74.338279</c:v>
                </c:pt>
                <c:pt idx="2274">
                  <c:v>74.338369999999998</c:v>
                </c:pt>
                <c:pt idx="2275">
                  <c:v>74.348307000000005</c:v>
                </c:pt>
                <c:pt idx="2276">
                  <c:v>74.358282000000003</c:v>
                </c:pt>
                <c:pt idx="2277">
                  <c:v>74.358399000000006</c:v>
                </c:pt>
                <c:pt idx="2278">
                  <c:v>74.368275999999994</c:v>
                </c:pt>
                <c:pt idx="2279">
                  <c:v>74.368369000000001</c:v>
                </c:pt>
                <c:pt idx="2280">
                  <c:v>74.378375000000005</c:v>
                </c:pt>
                <c:pt idx="2281">
                  <c:v>74.388322000000002</c:v>
                </c:pt>
                <c:pt idx="2282">
                  <c:v>74.398308</c:v>
                </c:pt>
                <c:pt idx="2283">
                  <c:v>74.408351999999994</c:v>
                </c:pt>
                <c:pt idx="2284">
                  <c:v>74.418280999999993</c:v>
                </c:pt>
                <c:pt idx="2285">
                  <c:v>74.418397999999996</c:v>
                </c:pt>
                <c:pt idx="2286">
                  <c:v>74.428285000000002</c:v>
                </c:pt>
                <c:pt idx="2287">
                  <c:v>74.438360000000003</c:v>
                </c:pt>
                <c:pt idx="2288">
                  <c:v>74.448295000000002</c:v>
                </c:pt>
                <c:pt idx="2289">
                  <c:v>74.458326</c:v>
                </c:pt>
                <c:pt idx="2290">
                  <c:v>74.468276000000003</c:v>
                </c:pt>
                <c:pt idx="2291">
                  <c:v>74.468367999999998</c:v>
                </c:pt>
                <c:pt idx="2292">
                  <c:v>74.478369999999998</c:v>
                </c:pt>
                <c:pt idx="2293">
                  <c:v>74.488343</c:v>
                </c:pt>
                <c:pt idx="2294">
                  <c:v>75.998345</c:v>
                </c:pt>
                <c:pt idx="2295">
                  <c:v>76.008302999999998</c:v>
                </c:pt>
                <c:pt idx="2296">
                  <c:v>76.018266999999994</c:v>
                </c:pt>
                <c:pt idx="2297">
                  <c:v>76.028326000000007</c:v>
                </c:pt>
                <c:pt idx="2298">
                  <c:v>76.038241999999997</c:v>
                </c:pt>
                <c:pt idx="2299">
                  <c:v>76.038334000000006</c:v>
                </c:pt>
                <c:pt idx="2300">
                  <c:v>76.048288999999997</c:v>
                </c:pt>
                <c:pt idx="2301">
                  <c:v>76.058288000000005</c:v>
                </c:pt>
                <c:pt idx="2302">
                  <c:v>76.068297000000001</c:v>
                </c:pt>
                <c:pt idx="2303">
                  <c:v>76.078288999999998</c:v>
                </c:pt>
                <c:pt idx="2304">
                  <c:v>76.088273000000001</c:v>
                </c:pt>
                <c:pt idx="2305">
                  <c:v>76.098275999999998</c:v>
                </c:pt>
                <c:pt idx="2306">
                  <c:v>76.108262999999994</c:v>
                </c:pt>
                <c:pt idx="2307">
                  <c:v>76.108355000000003</c:v>
                </c:pt>
                <c:pt idx="2308">
                  <c:v>76.118235999999996</c:v>
                </c:pt>
                <c:pt idx="2309">
                  <c:v>76.118330999999998</c:v>
                </c:pt>
                <c:pt idx="2310">
                  <c:v>76.128248999999997</c:v>
                </c:pt>
                <c:pt idx="2311">
                  <c:v>76.128342000000004</c:v>
                </c:pt>
                <c:pt idx="2312">
                  <c:v>76.138233</c:v>
                </c:pt>
                <c:pt idx="2313">
                  <c:v>76.138323</c:v>
                </c:pt>
                <c:pt idx="2314">
                  <c:v>76.148253999999994</c:v>
                </c:pt>
                <c:pt idx="2315">
                  <c:v>76.148348999999996</c:v>
                </c:pt>
                <c:pt idx="2316">
                  <c:v>76.158322999999996</c:v>
                </c:pt>
                <c:pt idx="2317">
                  <c:v>76.168288000000004</c:v>
                </c:pt>
                <c:pt idx="2318">
                  <c:v>76.178258</c:v>
                </c:pt>
                <c:pt idx="2319">
                  <c:v>76.178352000000004</c:v>
                </c:pt>
                <c:pt idx="2320">
                  <c:v>76.188329999999993</c:v>
                </c:pt>
                <c:pt idx="2321">
                  <c:v>76.198284999999998</c:v>
                </c:pt>
                <c:pt idx="2322">
                  <c:v>76.208230999999998</c:v>
                </c:pt>
                <c:pt idx="2323">
                  <c:v>76.208347000000003</c:v>
                </c:pt>
                <c:pt idx="2324">
                  <c:v>76.218332000000004</c:v>
                </c:pt>
                <c:pt idx="2325">
                  <c:v>76.228294000000005</c:v>
                </c:pt>
                <c:pt idx="2326">
                  <c:v>76.238235000000003</c:v>
                </c:pt>
                <c:pt idx="2327">
                  <c:v>76.238326999999998</c:v>
                </c:pt>
                <c:pt idx="2328">
                  <c:v>76.248266999999998</c:v>
                </c:pt>
                <c:pt idx="2329">
                  <c:v>76.258261000000005</c:v>
                </c:pt>
                <c:pt idx="2330">
                  <c:v>76.258353999999997</c:v>
                </c:pt>
                <c:pt idx="2331">
                  <c:v>76.268315999999999</c:v>
                </c:pt>
                <c:pt idx="2332">
                  <c:v>76.27825</c:v>
                </c:pt>
                <c:pt idx="2333">
                  <c:v>76.278345999999999</c:v>
                </c:pt>
                <c:pt idx="2334">
                  <c:v>76.288247999999996</c:v>
                </c:pt>
                <c:pt idx="2335">
                  <c:v>76.288340000000005</c:v>
                </c:pt>
                <c:pt idx="2336">
                  <c:v>76.298274000000006</c:v>
                </c:pt>
                <c:pt idx="2337">
                  <c:v>76.308317000000002</c:v>
                </c:pt>
                <c:pt idx="2338">
                  <c:v>76.318256000000005</c:v>
                </c:pt>
                <c:pt idx="2339">
                  <c:v>76.328322999999997</c:v>
                </c:pt>
                <c:pt idx="2340">
                  <c:v>76.338283000000004</c:v>
                </c:pt>
                <c:pt idx="2341">
                  <c:v>76.348236</c:v>
                </c:pt>
                <c:pt idx="2342">
                  <c:v>76.348348000000001</c:v>
                </c:pt>
                <c:pt idx="2343">
                  <c:v>76.3583</c:v>
                </c:pt>
                <c:pt idx="2344">
                  <c:v>76.368290000000002</c:v>
                </c:pt>
                <c:pt idx="2345">
                  <c:v>76.378235000000004</c:v>
                </c:pt>
                <c:pt idx="2346">
                  <c:v>76.378347000000005</c:v>
                </c:pt>
                <c:pt idx="2347">
                  <c:v>76.388276000000005</c:v>
                </c:pt>
                <c:pt idx="2348">
                  <c:v>76.398313999999999</c:v>
                </c:pt>
                <c:pt idx="2349">
                  <c:v>76.408272999999994</c:v>
                </c:pt>
                <c:pt idx="2350">
                  <c:v>76.418284999999997</c:v>
                </c:pt>
                <c:pt idx="2351">
                  <c:v>76.428332999999995</c:v>
                </c:pt>
                <c:pt idx="2352">
                  <c:v>76.438248999999999</c:v>
                </c:pt>
                <c:pt idx="2353">
                  <c:v>76.438340999999994</c:v>
                </c:pt>
                <c:pt idx="2354">
                  <c:v>76.448274999999995</c:v>
                </c:pt>
                <c:pt idx="2355">
                  <c:v>76.458299999999994</c:v>
                </c:pt>
                <c:pt idx="2356">
                  <c:v>76.468226000000001</c:v>
                </c:pt>
                <c:pt idx="2357">
                  <c:v>76.468339</c:v>
                </c:pt>
                <c:pt idx="2358">
                  <c:v>76.478303999999994</c:v>
                </c:pt>
                <c:pt idx="2359">
                  <c:v>76.488242</c:v>
                </c:pt>
                <c:pt idx="2360">
                  <c:v>77.998250999999996</c:v>
                </c:pt>
                <c:pt idx="2361">
                  <c:v>78.008274</c:v>
                </c:pt>
                <c:pt idx="2362">
                  <c:v>78.018221999999994</c:v>
                </c:pt>
                <c:pt idx="2363">
                  <c:v>78.018315000000001</c:v>
                </c:pt>
                <c:pt idx="2364">
                  <c:v>78.028227999999999</c:v>
                </c:pt>
                <c:pt idx="2365">
                  <c:v>78.038208999999995</c:v>
                </c:pt>
                <c:pt idx="2366">
                  <c:v>78.048225000000002</c:v>
                </c:pt>
                <c:pt idx="2367">
                  <c:v>78.058221000000003</c:v>
                </c:pt>
                <c:pt idx="2368">
                  <c:v>78.068264999999997</c:v>
                </c:pt>
                <c:pt idx="2369">
                  <c:v>78.078276000000002</c:v>
                </c:pt>
                <c:pt idx="2370">
                  <c:v>78.088213999999994</c:v>
                </c:pt>
                <c:pt idx="2371">
                  <c:v>78.098262000000005</c:v>
                </c:pt>
                <c:pt idx="2372">
                  <c:v>78.108211999999995</c:v>
                </c:pt>
                <c:pt idx="2373">
                  <c:v>78.108305000000001</c:v>
                </c:pt>
                <c:pt idx="2374">
                  <c:v>78.118284000000003</c:v>
                </c:pt>
                <c:pt idx="2375">
                  <c:v>78.128245000000007</c:v>
                </c:pt>
                <c:pt idx="2376">
                  <c:v>78.138197000000005</c:v>
                </c:pt>
                <c:pt idx="2377">
                  <c:v>78.138289999999998</c:v>
                </c:pt>
                <c:pt idx="2378">
                  <c:v>78.148279000000002</c:v>
                </c:pt>
                <c:pt idx="2379">
                  <c:v>78.158229000000006</c:v>
                </c:pt>
                <c:pt idx="2380">
                  <c:v>78.168195999999995</c:v>
                </c:pt>
                <c:pt idx="2381">
                  <c:v>78.168311000000003</c:v>
                </c:pt>
                <c:pt idx="2382">
                  <c:v>78.178184999999999</c:v>
                </c:pt>
                <c:pt idx="2383">
                  <c:v>78.178298999999996</c:v>
                </c:pt>
                <c:pt idx="2384">
                  <c:v>78.188196000000005</c:v>
                </c:pt>
                <c:pt idx="2385">
                  <c:v>78.188310000000001</c:v>
                </c:pt>
                <c:pt idx="2386">
                  <c:v>78.198267999999999</c:v>
                </c:pt>
                <c:pt idx="2387">
                  <c:v>78.208252000000002</c:v>
                </c:pt>
                <c:pt idx="2388">
                  <c:v>78.218202000000005</c:v>
                </c:pt>
                <c:pt idx="2389">
                  <c:v>78.228273999999999</c:v>
                </c:pt>
                <c:pt idx="2390">
                  <c:v>78.238231999999996</c:v>
                </c:pt>
                <c:pt idx="2391">
                  <c:v>78.248221000000001</c:v>
                </c:pt>
                <c:pt idx="2392">
                  <c:v>78.258206000000001</c:v>
                </c:pt>
                <c:pt idx="2393">
                  <c:v>78.258298999999994</c:v>
                </c:pt>
                <c:pt idx="2394">
                  <c:v>78.268260999999995</c:v>
                </c:pt>
                <c:pt idx="2395">
                  <c:v>78.278234999999995</c:v>
                </c:pt>
                <c:pt idx="2396">
                  <c:v>78.288211000000004</c:v>
                </c:pt>
                <c:pt idx="2397">
                  <c:v>78.298203999999998</c:v>
                </c:pt>
                <c:pt idx="2398">
                  <c:v>78.308183999999997</c:v>
                </c:pt>
                <c:pt idx="2399">
                  <c:v>78.308297999999994</c:v>
                </c:pt>
                <c:pt idx="2400">
                  <c:v>78.318286000000001</c:v>
                </c:pt>
                <c:pt idx="2401">
                  <c:v>78.328288999999998</c:v>
                </c:pt>
                <c:pt idx="2402">
                  <c:v>78.338271000000006</c:v>
                </c:pt>
                <c:pt idx="2403">
                  <c:v>78.348217000000005</c:v>
                </c:pt>
                <c:pt idx="2404">
                  <c:v>78.358210999999997</c:v>
                </c:pt>
                <c:pt idx="2405">
                  <c:v>78.368216000000004</c:v>
                </c:pt>
                <c:pt idx="2406">
                  <c:v>78.378242</c:v>
                </c:pt>
                <c:pt idx="2407">
                  <c:v>78.388249999999999</c:v>
                </c:pt>
                <c:pt idx="2408">
                  <c:v>78.398188000000005</c:v>
                </c:pt>
                <c:pt idx="2409">
                  <c:v>78.398284000000004</c:v>
                </c:pt>
                <c:pt idx="2410">
                  <c:v>78.408226999999997</c:v>
                </c:pt>
                <c:pt idx="2411">
                  <c:v>78.418272000000002</c:v>
                </c:pt>
                <c:pt idx="2412">
                  <c:v>78.428217000000004</c:v>
                </c:pt>
                <c:pt idx="2413">
                  <c:v>78.438192999999998</c:v>
                </c:pt>
                <c:pt idx="2414">
                  <c:v>78.448221000000004</c:v>
                </c:pt>
                <c:pt idx="2415">
                  <c:v>78.458282999999994</c:v>
                </c:pt>
                <c:pt idx="2416">
                  <c:v>78.468288000000001</c:v>
                </c:pt>
                <c:pt idx="2417">
                  <c:v>78.478250000000003</c:v>
                </c:pt>
                <c:pt idx="2418">
                  <c:v>78.488231999999996</c:v>
                </c:pt>
                <c:pt idx="2419">
                  <c:v>79.998147000000003</c:v>
                </c:pt>
                <c:pt idx="2420">
                  <c:v>79.998262999999994</c:v>
                </c:pt>
                <c:pt idx="2421">
                  <c:v>80.008177000000003</c:v>
                </c:pt>
                <c:pt idx="2422">
                  <c:v>80.018204999999995</c:v>
                </c:pt>
                <c:pt idx="2423">
                  <c:v>80.028226000000004</c:v>
                </c:pt>
                <c:pt idx="2424">
                  <c:v>80.038148000000007</c:v>
                </c:pt>
                <c:pt idx="2425">
                  <c:v>80.038240000000002</c:v>
                </c:pt>
                <c:pt idx="2426">
                  <c:v>80.048152000000002</c:v>
                </c:pt>
                <c:pt idx="2427">
                  <c:v>80.048265999999998</c:v>
                </c:pt>
                <c:pt idx="2428">
                  <c:v>80.058207999999993</c:v>
                </c:pt>
                <c:pt idx="2429">
                  <c:v>80.068168</c:v>
                </c:pt>
                <c:pt idx="2430">
                  <c:v>80.068261000000007</c:v>
                </c:pt>
                <c:pt idx="2431">
                  <c:v>80.078191000000004</c:v>
                </c:pt>
                <c:pt idx="2432">
                  <c:v>80.088161999999997</c:v>
                </c:pt>
                <c:pt idx="2433">
                  <c:v>80.098157999999998</c:v>
                </c:pt>
                <c:pt idx="2434">
                  <c:v>80.108236000000005</c:v>
                </c:pt>
                <c:pt idx="2435">
                  <c:v>80.118177000000003</c:v>
                </c:pt>
                <c:pt idx="2436">
                  <c:v>80.128214999999997</c:v>
                </c:pt>
                <c:pt idx="2437">
                  <c:v>80.138193999999999</c:v>
                </c:pt>
                <c:pt idx="2438">
                  <c:v>80.148155000000003</c:v>
                </c:pt>
                <c:pt idx="2439">
                  <c:v>80.158224000000004</c:v>
                </c:pt>
                <c:pt idx="2440">
                  <c:v>80.168199000000001</c:v>
                </c:pt>
                <c:pt idx="2441">
                  <c:v>80.178201000000001</c:v>
                </c:pt>
                <c:pt idx="2442">
                  <c:v>80.188198</c:v>
                </c:pt>
                <c:pt idx="2443">
                  <c:v>80.198148000000003</c:v>
                </c:pt>
                <c:pt idx="2444">
                  <c:v>80.198260000000005</c:v>
                </c:pt>
                <c:pt idx="2445">
                  <c:v>80.208236999999997</c:v>
                </c:pt>
                <c:pt idx="2446">
                  <c:v>80.218155999999993</c:v>
                </c:pt>
                <c:pt idx="2447">
                  <c:v>80.228154000000004</c:v>
                </c:pt>
                <c:pt idx="2448">
                  <c:v>80.238146999999998</c:v>
                </c:pt>
                <c:pt idx="2449">
                  <c:v>80.238260999999994</c:v>
                </c:pt>
                <c:pt idx="2450">
                  <c:v>80.248185000000007</c:v>
                </c:pt>
                <c:pt idx="2451">
                  <c:v>80.258205000000004</c:v>
                </c:pt>
                <c:pt idx="2452">
                  <c:v>80.268214</c:v>
                </c:pt>
                <c:pt idx="2453">
                  <c:v>80.278223999999994</c:v>
                </c:pt>
                <c:pt idx="2454">
                  <c:v>80.288158999999993</c:v>
                </c:pt>
                <c:pt idx="2455">
                  <c:v>80.288253999999995</c:v>
                </c:pt>
                <c:pt idx="2456">
                  <c:v>80.298169000000001</c:v>
                </c:pt>
                <c:pt idx="2457">
                  <c:v>80.298264000000003</c:v>
                </c:pt>
                <c:pt idx="2458">
                  <c:v>80.308159000000003</c:v>
                </c:pt>
                <c:pt idx="2459">
                  <c:v>80.308252999999993</c:v>
                </c:pt>
                <c:pt idx="2460">
                  <c:v>80.318158999999994</c:v>
                </c:pt>
                <c:pt idx="2461">
                  <c:v>80.318252000000001</c:v>
                </c:pt>
                <c:pt idx="2462">
                  <c:v>80.328209999999999</c:v>
                </c:pt>
                <c:pt idx="2463">
                  <c:v>80.338153000000005</c:v>
                </c:pt>
                <c:pt idx="2464">
                  <c:v>80.348209999999995</c:v>
                </c:pt>
                <c:pt idx="2465">
                  <c:v>80.358158000000003</c:v>
                </c:pt>
                <c:pt idx="2466">
                  <c:v>80.358253000000005</c:v>
                </c:pt>
                <c:pt idx="2467">
                  <c:v>80.368138000000002</c:v>
                </c:pt>
                <c:pt idx="2468">
                  <c:v>80.368234000000001</c:v>
                </c:pt>
                <c:pt idx="2469">
                  <c:v>80.378212000000005</c:v>
                </c:pt>
                <c:pt idx="2470">
                  <c:v>80.388191000000006</c:v>
                </c:pt>
                <c:pt idx="2471">
                  <c:v>80.398210000000006</c:v>
                </c:pt>
                <c:pt idx="2472">
                  <c:v>80.408224000000004</c:v>
                </c:pt>
                <c:pt idx="2473">
                  <c:v>80.418149999999997</c:v>
                </c:pt>
                <c:pt idx="2474">
                  <c:v>80.418244000000001</c:v>
                </c:pt>
                <c:pt idx="2475">
                  <c:v>80.428166000000004</c:v>
                </c:pt>
                <c:pt idx="2476">
                  <c:v>80.438193999999996</c:v>
                </c:pt>
                <c:pt idx="2477">
                  <c:v>80.448193000000003</c:v>
                </c:pt>
                <c:pt idx="2478">
                  <c:v>80.458225999999996</c:v>
                </c:pt>
                <c:pt idx="2479">
                  <c:v>80.468219000000005</c:v>
                </c:pt>
                <c:pt idx="2480">
                  <c:v>80.478207999999995</c:v>
                </c:pt>
                <c:pt idx="2481">
                  <c:v>80.488220999999996</c:v>
                </c:pt>
                <c:pt idx="2482">
                  <c:v>81.998187000000001</c:v>
                </c:pt>
                <c:pt idx="2483">
                  <c:v>82.008162999999996</c:v>
                </c:pt>
                <c:pt idx="2484">
                  <c:v>82.018153999999996</c:v>
                </c:pt>
                <c:pt idx="2485">
                  <c:v>82.028131000000002</c:v>
                </c:pt>
                <c:pt idx="2486">
                  <c:v>82.038122999999999</c:v>
                </c:pt>
                <c:pt idx="2487">
                  <c:v>82.038216000000006</c:v>
                </c:pt>
                <c:pt idx="2488">
                  <c:v>82.048195000000007</c:v>
                </c:pt>
                <c:pt idx="2489">
                  <c:v>82.058153000000004</c:v>
                </c:pt>
                <c:pt idx="2490">
                  <c:v>82.068149000000005</c:v>
                </c:pt>
                <c:pt idx="2491">
                  <c:v>82.078107000000003</c:v>
                </c:pt>
                <c:pt idx="2492">
                  <c:v>82.078221999999997</c:v>
                </c:pt>
                <c:pt idx="2493">
                  <c:v>82.088164000000006</c:v>
                </c:pt>
                <c:pt idx="2494">
                  <c:v>82.098123999999999</c:v>
                </c:pt>
                <c:pt idx="2495">
                  <c:v>82.098220999999995</c:v>
                </c:pt>
                <c:pt idx="2496">
                  <c:v>82.108096000000003</c:v>
                </c:pt>
                <c:pt idx="2497">
                  <c:v>82.10821</c:v>
                </c:pt>
                <c:pt idx="2498">
                  <c:v>82.118165000000005</c:v>
                </c:pt>
                <c:pt idx="2499">
                  <c:v>82.128140999999999</c:v>
                </c:pt>
                <c:pt idx="2500">
                  <c:v>82.138105999999993</c:v>
                </c:pt>
                <c:pt idx="2501">
                  <c:v>82.138220000000004</c:v>
                </c:pt>
                <c:pt idx="2502">
                  <c:v>82.148095999999995</c:v>
                </c:pt>
                <c:pt idx="2503">
                  <c:v>82.148191999999995</c:v>
                </c:pt>
                <c:pt idx="2504">
                  <c:v>82.158165999999994</c:v>
                </c:pt>
                <c:pt idx="2505">
                  <c:v>82.168141000000006</c:v>
                </c:pt>
                <c:pt idx="2506">
                  <c:v>82.178104000000005</c:v>
                </c:pt>
                <c:pt idx="2507">
                  <c:v>82.178216000000006</c:v>
                </c:pt>
                <c:pt idx="2508">
                  <c:v>82.188102000000001</c:v>
                </c:pt>
                <c:pt idx="2509">
                  <c:v>82.188197000000002</c:v>
                </c:pt>
                <c:pt idx="2510">
                  <c:v>82.198173999999995</c:v>
                </c:pt>
                <c:pt idx="2511">
                  <c:v>82.208185</c:v>
                </c:pt>
                <c:pt idx="2512">
                  <c:v>82.218129000000005</c:v>
                </c:pt>
                <c:pt idx="2513">
                  <c:v>82.228202999999993</c:v>
                </c:pt>
                <c:pt idx="2514">
                  <c:v>82.238123999999999</c:v>
                </c:pt>
                <c:pt idx="2515">
                  <c:v>82.238217000000006</c:v>
                </c:pt>
                <c:pt idx="2516">
                  <c:v>82.248137999999997</c:v>
                </c:pt>
                <c:pt idx="2517">
                  <c:v>82.258185999999995</c:v>
                </c:pt>
                <c:pt idx="2518">
                  <c:v>82.268103999999994</c:v>
                </c:pt>
                <c:pt idx="2519">
                  <c:v>82.268198999999996</c:v>
                </c:pt>
                <c:pt idx="2520">
                  <c:v>82.278104999999996</c:v>
                </c:pt>
                <c:pt idx="2521">
                  <c:v>82.288127000000003</c:v>
                </c:pt>
                <c:pt idx="2522">
                  <c:v>82.298152000000002</c:v>
                </c:pt>
                <c:pt idx="2523">
                  <c:v>82.308149</c:v>
                </c:pt>
                <c:pt idx="2524">
                  <c:v>82.318121000000005</c:v>
                </c:pt>
                <c:pt idx="2525">
                  <c:v>82.328120999999996</c:v>
                </c:pt>
                <c:pt idx="2526">
                  <c:v>82.338127</c:v>
                </c:pt>
                <c:pt idx="2527">
                  <c:v>82.348116000000005</c:v>
                </c:pt>
                <c:pt idx="2528">
                  <c:v>82.348213000000001</c:v>
                </c:pt>
                <c:pt idx="2529">
                  <c:v>82.358187999999998</c:v>
                </c:pt>
                <c:pt idx="2530">
                  <c:v>82.368178</c:v>
                </c:pt>
                <c:pt idx="2531">
                  <c:v>82.378141999999997</c:v>
                </c:pt>
                <c:pt idx="2532">
                  <c:v>82.388171</c:v>
                </c:pt>
                <c:pt idx="2533">
                  <c:v>82.398196999999996</c:v>
                </c:pt>
                <c:pt idx="2534">
                  <c:v>82.408135000000001</c:v>
                </c:pt>
                <c:pt idx="2535">
                  <c:v>82.418173999999993</c:v>
                </c:pt>
                <c:pt idx="2536">
                  <c:v>82.428162999999998</c:v>
                </c:pt>
                <c:pt idx="2537">
                  <c:v>82.438085999999998</c:v>
                </c:pt>
                <c:pt idx="2538">
                  <c:v>82.438184000000007</c:v>
                </c:pt>
                <c:pt idx="2539">
                  <c:v>82.448119000000005</c:v>
                </c:pt>
                <c:pt idx="2540">
                  <c:v>82.448213999999993</c:v>
                </c:pt>
                <c:pt idx="2541">
                  <c:v>82.458116000000004</c:v>
                </c:pt>
                <c:pt idx="2542">
                  <c:v>82.458212000000003</c:v>
                </c:pt>
                <c:pt idx="2543">
                  <c:v>82.468085000000002</c:v>
                </c:pt>
                <c:pt idx="2544">
                  <c:v>82.468181000000001</c:v>
                </c:pt>
                <c:pt idx="2545">
                  <c:v>82.478084999999993</c:v>
                </c:pt>
                <c:pt idx="2546">
                  <c:v>82.478179999999995</c:v>
                </c:pt>
                <c:pt idx="2547">
                  <c:v>82.488104000000007</c:v>
                </c:pt>
                <c:pt idx="2548">
                  <c:v>82.488198999999994</c:v>
                </c:pt>
                <c:pt idx="2549">
                  <c:v>83.998132999999996</c:v>
                </c:pt>
                <c:pt idx="2550">
                  <c:v>84.008084999999994</c:v>
                </c:pt>
                <c:pt idx="2551">
                  <c:v>84.018118999999999</c:v>
                </c:pt>
                <c:pt idx="2552">
                  <c:v>84.028049999999993</c:v>
                </c:pt>
                <c:pt idx="2553">
                  <c:v>84.028163000000006</c:v>
                </c:pt>
                <c:pt idx="2554">
                  <c:v>84.038111000000001</c:v>
                </c:pt>
                <c:pt idx="2555">
                  <c:v>84.048067000000003</c:v>
                </c:pt>
                <c:pt idx="2556">
                  <c:v>84.048160999999993</c:v>
                </c:pt>
                <c:pt idx="2557">
                  <c:v>84.058107000000007</c:v>
                </c:pt>
                <c:pt idx="2558">
                  <c:v>84.068156999999999</c:v>
                </c:pt>
                <c:pt idx="2559">
                  <c:v>84.078080999999997</c:v>
                </c:pt>
                <c:pt idx="2560">
                  <c:v>84.088104999999999</c:v>
                </c:pt>
                <c:pt idx="2561">
                  <c:v>84.098055000000002</c:v>
                </c:pt>
                <c:pt idx="2562">
                  <c:v>84.098146999999997</c:v>
                </c:pt>
                <c:pt idx="2563">
                  <c:v>84.108118000000005</c:v>
                </c:pt>
                <c:pt idx="2564">
                  <c:v>84.118077</c:v>
                </c:pt>
                <c:pt idx="2565">
                  <c:v>84.128102999999996</c:v>
                </c:pt>
                <c:pt idx="2566">
                  <c:v>84.138135000000005</c:v>
                </c:pt>
                <c:pt idx="2567">
                  <c:v>84.148093000000003</c:v>
                </c:pt>
                <c:pt idx="2568">
                  <c:v>84.158124000000001</c:v>
                </c:pt>
                <c:pt idx="2569">
                  <c:v>84.168132</c:v>
                </c:pt>
                <c:pt idx="2570">
                  <c:v>84.178081000000006</c:v>
                </c:pt>
                <c:pt idx="2571">
                  <c:v>84.188147999999998</c:v>
                </c:pt>
                <c:pt idx="2572">
                  <c:v>84.198103000000003</c:v>
                </c:pt>
                <c:pt idx="2573">
                  <c:v>84.208125999999993</c:v>
                </c:pt>
                <c:pt idx="2574">
                  <c:v>84.218052999999998</c:v>
                </c:pt>
                <c:pt idx="2575">
                  <c:v>84.218164000000002</c:v>
                </c:pt>
                <c:pt idx="2576">
                  <c:v>84.228119000000007</c:v>
                </c:pt>
                <c:pt idx="2577">
                  <c:v>84.238055000000003</c:v>
                </c:pt>
                <c:pt idx="2578">
                  <c:v>84.238149000000007</c:v>
                </c:pt>
                <c:pt idx="2579">
                  <c:v>84.248080999999999</c:v>
                </c:pt>
                <c:pt idx="2580">
                  <c:v>84.258140999999995</c:v>
                </c:pt>
                <c:pt idx="2581">
                  <c:v>84.268071000000006</c:v>
                </c:pt>
                <c:pt idx="2582">
                  <c:v>84.268163999999999</c:v>
                </c:pt>
                <c:pt idx="2583">
                  <c:v>84.278103999999999</c:v>
                </c:pt>
                <c:pt idx="2584">
                  <c:v>84.288141999999993</c:v>
                </c:pt>
                <c:pt idx="2585">
                  <c:v>84.298078000000004</c:v>
                </c:pt>
                <c:pt idx="2586">
                  <c:v>84.308119000000005</c:v>
                </c:pt>
                <c:pt idx="2587">
                  <c:v>84.318151</c:v>
                </c:pt>
                <c:pt idx="2588">
                  <c:v>84.328072000000006</c:v>
                </c:pt>
                <c:pt idx="2589">
                  <c:v>84.328164999999998</c:v>
                </c:pt>
                <c:pt idx="2590">
                  <c:v>84.338100999999995</c:v>
                </c:pt>
                <c:pt idx="2591">
                  <c:v>84.348149000000006</c:v>
                </c:pt>
                <c:pt idx="2592">
                  <c:v>84.358052999999998</c:v>
                </c:pt>
                <c:pt idx="2593">
                  <c:v>84.358144999999993</c:v>
                </c:pt>
                <c:pt idx="2594">
                  <c:v>84.368070000000003</c:v>
                </c:pt>
                <c:pt idx="2595">
                  <c:v>84.378130999999996</c:v>
                </c:pt>
                <c:pt idx="2596">
                  <c:v>84.388091000000003</c:v>
                </c:pt>
                <c:pt idx="2597">
                  <c:v>84.398118999999994</c:v>
                </c:pt>
                <c:pt idx="2598">
                  <c:v>84.408068999999998</c:v>
                </c:pt>
                <c:pt idx="2599">
                  <c:v>84.418128999999993</c:v>
                </c:pt>
                <c:pt idx="2600">
                  <c:v>84.428066000000001</c:v>
                </c:pt>
                <c:pt idx="2601">
                  <c:v>84.428160000000005</c:v>
                </c:pt>
                <c:pt idx="2602">
                  <c:v>84.438085999999998</c:v>
                </c:pt>
                <c:pt idx="2603">
                  <c:v>84.448138999999998</c:v>
                </c:pt>
                <c:pt idx="2604">
                  <c:v>84.458084999999997</c:v>
                </c:pt>
                <c:pt idx="2605">
                  <c:v>84.468113000000002</c:v>
                </c:pt>
                <c:pt idx="2606">
                  <c:v>84.478136000000006</c:v>
                </c:pt>
                <c:pt idx="2607">
                  <c:v>84.488072000000003</c:v>
                </c:pt>
                <c:pt idx="2608">
                  <c:v>84.488167000000004</c:v>
                </c:pt>
                <c:pt idx="2609">
                  <c:v>85.998114999999999</c:v>
                </c:pt>
                <c:pt idx="2610">
                  <c:v>86.008094999999997</c:v>
                </c:pt>
                <c:pt idx="2611">
                  <c:v>86.018077000000005</c:v>
                </c:pt>
                <c:pt idx="2612">
                  <c:v>86.028057000000004</c:v>
                </c:pt>
                <c:pt idx="2613">
                  <c:v>86.038031000000004</c:v>
                </c:pt>
                <c:pt idx="2614">
                  <c:v>86.038128999999998</c:v>
                </c:pt>
                <c:pt idx="2615">
                  <c:v>86.048017999999999</c:v>
                </c:pt>
                <c:pt idx="2616">
                  <c:v>86.048113000000001</c:v>
                </c:pt>
                <c:pt idx="2617">
                  <c:v>86.058092000000002</c:v>
                </c:pt>
                <c:pt idx="2618">
                  <c:v>86.068054000000004</c:v>
                </c:pt>
                <c:pt idx="2619">
                  <c:v>86.078046000000001</c:v>
                </c:pt>
                <c:pt idx="2620">
                  <c:v>86.088023000000007</c:v>
                </c:pt>
                <c:pt idx="2621">
                  <c:v>86.098101</c:v>
                </c:pt>
                <c:pt idx="2622">
                  <c:v>86.108065999999994</c:v>
                </c:pt>
                <c:pt idx="2623">
                  <c:v>86.118046000000007</c:v>
                </c:pt>
                <c:pt idx="2624">
                  <c:v>86.128039999999999</c:v>
                </c:pt>
                <c:pt idx="2625">
                  <c:v>86.138026999999994</c:v>
                </c:pt>
                <c:pt idx="2626">
                  <c:v>86.138121999999996</c:v>
                </c:pt>
                <c:pt idx="2627">
                  <c:v>86.148042000000004</c:v>
                </c:pt>
                <c:pt idx="2628">
                  <c:v>86.158097999999995</c:v>
                </c:pt>
                <c:pt idx="2629">
                  <c:v>86.168110999999996</c:v>
                </c:pt>
                <c:pt idx="2630">
                  <c:v>86.178078999999997</c:v>
                </c:pt>
                <c:pt idx="2631">
                  <c:v>86.188085000000001</c:v>
                </c:pt>
                <c:pt idx="2632">
                  <c:v>86.198015999999996</c:v>
                </c:pt>
                <c:pt idx="2633">
                  <c:v>86.198126000000002</c:v>
                </c:pt>
                <c:pt idx="2634">
                  <c:v>86.208049000000003</c:v>
                </c:pt>
                <c:pt idx="2635">
                  <c:v>86.218081999999995</c:v>
                </c:pt>
                <c:pt idx="2636">
                  <c:v>86.228031000000001</c:v>
                </c:pt>
                <c:pt idx="2637">
                  <c:v>86.238102999999995</c:v>
                </c:pt>
                <c:pt idx="2638">
                  <c:v>86.248020999999994</c:v>
                </c:pt>
                <c:pt idx="2639">
                  <c:v>86.258014000000003</c:v>
                </c:pt>
                <c:pt idx="2640">
                  <c:v>86.258127999999999</c:v>
                </c:pt>
                <c:pt idx="2641">
                  <c:v>86.268035999999995</c:v>
                </c:pt>
                <c:pt idx="2642">
                  <c:v>86.278101000000007</c:v>
                </c:pt>
                <c:pt idx="2643">
                  <c:v>86.288025000000005</c:v>
                </c:pt>
                <c:pt idx="2644">
                  <c:v>86.288117</c:v>
                </c:pt>
                <c:pt idx="2645">
                  <c:v>86.298069999999996</c:v>
                </c:pt>
                <c:pt idx="2646">
                  <c:v>86.308037999999996</c:v>
                </c:pt>
                <c:pt idx="2647">
                  <c:v>86.317999999999998</c:v>
                </c:pt>
                <c:pt idx="2648">
                  <c:v>86.318111999999999</c:v>
                </c:pt>
                <c:pt idx="2649">
                  <c:v>86.328098999999995</c:v>
                </c:pt>
                <c:pt idx="2650">
                  <c:v>86.338050999999993</c:v>
                </c:pt>
                <c:pt idx="2651">
                  <c:v>86.348028999999997</c:v>
                </c:pt>
                <c:pt idx="2652">
                  <c:v>86.348125999999993</c:v>
                </c:pt>
                <c:pt idx="2653">
                  <c:v>86.358002999999997</c:v>
                </c:pt>
                <c:pt idx="2654">
                  <c:v>86.358097999999998</c:v>
                </c:pt>
                <c:pt idx="2655">
                  <c:v>86.368088999999998</c:v>
                </c:pt>
                <c:pt idx="2656">
                  <c:v>86.378073999999998</c:v>
                </c:pt>
                <c:pt idx="2657">
                  <c:v>86.387996999999999</c:v>
                </c:pt>
                <c:pt idx="2658">
                  <c:v>86.388093999999995</c:v>
                </c:pt>
                <c:pt idx="2659">
                  <c:v>86.397998999999999</c:v>
                </c:pt>
                <c:pt idx="2660">
                  <c:v>86.398095999999995</c:v>
                </c:pt>
                <c:pt idx="2661">
                  <c:v>86.408021000000005</c:v>
                </c:pt>
                <c:pt idx="2662">
                  <c:v>86.408116000000007</c:v>
                </c:pt>
                <c:pt idx="2663">
                  <c:v>86.418081000000001</c:v>
                </c:pt>
                <c:pt idx="2664">
                  <c:v>86.428064000000006</c:v>
                </c:pt>
                <c:pt idx="2665">
                  <c:v>86.438018999999997</c:v>
                </c:pt>
                <c:pt idx="2666">
                  <c:v>86.447997999999998</c:v>
                </c:pt>
                <c:pt idx="2667">
                  <c:v>86.44811</c:v>
                </c:pt>
                <c:pt idx="2668">
                  <c:v>86.458050999999998</c:v>
                </c:pt>
                <c:pt idx="2669">
                  <c:v>86.468020999999993</c:v>
                </c:pt>
                <c:pt idx="2670">
                  <c:v>86.468115999999995</c:v>
                </c:pt>
                <c:pt idx="2671">
                  <c:v>86.478072999999995</c:v>
                </c:pt>
                <c:pt idx="2672">
                  <c:v>86.488000999999997</c:v>
                </c:pt>
                <c:pt idx="2673">
                  <c:v>86.488112999999998</c:v>
                </c:pt>
                <c:pt idx="2674">
                  <c:v>87.998023000000003</c:v>
                </c:pt>
                <c:pt idx="2675">
                  <c:v>88.008015</c:v>
                </c:pt>
                <c:pt idx="2676">
                  <c:v>88.018028000000001</c:v>
                </c:pt>
                <c:pt idx="2677">
                  <c:v>88.027996000000002</c:v>
                </c:pt>
                <c:pt idx="2678">
                  <c:v>88.038003000000003</c:v>
                </c:pt>
                <c:pt idx="2679">
                  <c:v>88.048008999999993</c:v>
                </c:pt>
                <c:pt idx="2680">
                  <c:v>88.057996000000003</c:v>
                </c:pt>
                <c:pt idx="2681">
                  <c:v>88.068015000000003</c:v>
                </c:pt>
                <c:pt idx="2682">
                  <c:v>88.078008999999994</c:v>
                </c:pt>
                <c:pt idx="2683">
                  <c:v>88.088013000000004</c:v>
                </c:pt>
                <c:pt idx="2684">
                  <c:v>88.098017999999996</c:v>
                </c:pt>
                <c:pt idx="2685">
                  <c:v>88.108011000000005</c:v>
                </c:pt>
                <c:pt idx="2686">
                  <c:v>88.118014000000002</c:v>
                </c:pt>
                <c:pt idx="2687">
                  <c:v>88.128007999999994</c:v>
                </c:pt>
                <c:pt idx="2688">
                  <c:v>88.138012000000003</c:v>
                </c:pt>
                <c:pt idx="2689">
                  <c:v>88.147998999999999</c:v>
                </c:pt>
                <c:pt idx="2690">
                  <c:v>88.157983000000002</c:v>
                </c:pt>
                <c:pt idx="2691">
                  <c:v>88.168004999999994</c:v>
                </c:pt>
                <c:pt idx="2692">
                  <c:v>88.177983999999995</c:v>
                </c:pt>
                <c:pt idx="2693">
                  <c:v>88.188002999999995</c:v>
                </c:pt>
                <c:pt idx="2694">
                  <c:v>88.197999999999993</c:v>
                </c:pt>
                <c:pt idx="2695">
                  <c:v>88.208017999999996</c:v>
                </c:pt>
                <c:pt idx="2696">
                  <c:v>88.217990999999998</c:v>
                </c:pt>
                <c:pt idx="2697">
                  <c:v>88.227997000000002</c:v>
                </c:pt>
                <c:pt idx="2698">
                  <c:v>88.238012999999995</c:v>
                </c:pt>
                <c:pt idx="2699">
                  <c:v>88.248017000000004</c:v>
                </c:pt>
                <c:pt idx="2700">
                  <c:v>88.258026000000001</c:v>
                </c:pt>
                <c:pt idx="2701">
                  <c:v>88.268038000000004</c:v>
                </c:pt>
                <c:pt idx="2702">
                  <c:v>88.277966000000006</c:v>
                </c:pt>
                <c:pt idx="2703">
                  <c:v>88.278079000000005</c:v>
                </c:pt>
                <c:pt idx="2704">
                  <c:v>88.287992000000003</c:v>
                </c:pt>
                <c:pt idx="2705">
                  <c:v>88.297987000000006</c:v>
                </c:pt>
                <c:pt idx="2706">
                  <c:v>88.308008000000001</c:v>
                </c:pt>
                <c:pt idx="2707">
                  <c:v>88.318028999999996</c:v>
                </c:pt>
                <c:pt idx="2708">
                  <c:v>88.327959000000007</c:v>
                </c:pt>
                <c:pt idx="2709">
                  <c:v>88.328052</c:v>
                </c:pt>
                <c:pt idx="2710">
                  <c:v>88.337971999999993</c:v>
                </c:pt>
                <c:pt idx="2711">
                  <c:v>88.338066999999995</c:v>
                </c:pt>
                <c:pt idx="2712">
                  <c:v>88.347981000000004</c:v>
                </c:pt>
                <c:pt idx="2713">
                  <c:v>88.358025999999995</c:v>
                </c:pt>
                <c:pt idx="2714">
                  <c:v>88.368015999999997</c:v>
                </c:pt>
                <c:pt idx="2715">
                  <c:v>88.378034</c:v>
                </c:pt>
                <c:pt idx="2716">
                  <c:v>88.387951000000001</c:v>
                </c:pt>
                <c:pt idx="2717">
                  <c:v>88.388050000000007</c:v>
                </c:pt>
                <c:pt idx="2718">
                  <c:v>88.397982999999996</c:v>
                </c:pt>
                <c:pt idx="2719">
                  <c:v>88.407989999999998</c:v>
                </c:pt>
                <c:pt idx="2720">
                  <c:v>88.418003999999996</c:v>
                </c:pt>
                <c:pt idx="2721">
                  <c:v>88.428027</c:v>
                </c:pt>
                <c:pt idx="2722">
                  <c:v>88.437949000000003</c:v>
                </c:pt>
                <c:pt idx="2723">
                  <c:v>88.438064999999995</c:v>
                </c:pt>
                <c:pt idx="2724">
                  <c:v>88.447952000000001</c:v>
                </c:pt>
                <c:pt idx="2725">
                  <c:v>88.448069000000004</c:v>
                </c:pt>
                <c:pt idx="2726">
                  <c:v>88.457975000000005</c:v>
                </c:pt>
                <c:pt idx="2727">
                  <c:v>88.458070000000006</c:v>
                </c:pt>
                <c:pt idx="2728">
                  <c:v>88.467997999999994</c:v>
                </c:pt>
                <c:pt idx="2729">
                  <c:v>88.478029000000006</c:v>
                </c:pt>
                <c:pt idx="2730">
                  <c:v>88.488035999999994</c:v>
                </c:pt>
                <c:pt idx="2731">
                  <c:v>89.997923999999998</c:v>
                </c:pt>
                <c:pt idx="2732">
                  <c:v>89.998016000000007</c:v>
                </c:pt>
                <c:pt idx="2733">
                  <c:v>90.007973000000007</c:v>
                </c:pt>
                <c:pt idx="2734">
                  <c:v>90.017984999999996</c:v>
                </c:pt>
                <c:pt idx="2735">
                  <c:v>90.027979000000002</c:v>
                </c:pt>
                <c:pt idx="2736">
                  <c:v>90.037992000000003</c:v>
                </c:pt>
                <c:pt idx="2737">
                  <c:v>90.047965000000005</c:v>
                </c:pt>
                <c:pt idx="2738">
                  <c:v>90.057993999999994</c:v>
                </c:pt>
                <c:pt idx="2739">
                  <c:v>90.067926999999997</c:v>
                </c:pt>
                <c:pt idx="2740">
                  <c:v>90.077979999999997</c:v>
                </c:pt>
                <c:pt idx="2741">
                  <c:v>90.087918000000002</c:v>
                </c:pt>
                <c:pt idx="2742">
                  <c:v>90.088033999999993</c:v>
                </c:pt>
                <c:pt idx="2743">
                  <c:v>90.097960999999998</c:v>
                </c:pt>
                <c:pt idx="2744">
                  <c:v>90.108023000000003</c:v>
                </c:pt>
                <c:pt idx="2745">
                  <c:v>90.117953999999997</c:v>
                </c:pt>
                <c:pt idx="2746">
                  <c:v>90.127967999999996</c:v>
                </c:pt>
                <c:pt idx="2747">
                  <c:v>90.137994000000006</c:v>
                </c:pt>
                <c:pt idx="2748">
                  <c:v>90.147927999999993</c:v>
                </c:pt>
                <c:pt idx="2749">
                  <c:v>90.157967999999997</c:v>
                </c:pt>
                <c:pt idx="2750">
                  <c:v>90.167976999999993</c:v>
                </c:pt>
                <c:pt idx="2751">
                  <c:v>90.177976999999998</c:v>
                </c:pt>
                <c:pt idx="2752">
                  <c:v>90.187991999999994</c:v>
                </c:pt>
                <c:pt idx="2753">
                  <c:v>90.197990000000004</c:v>
                </c:pt>
                <c:pt idx="2754">
                  <c:v>90.207983999999996</c:v>
                </c:pt>
                <c:pt idx="2755">
                  <c:v>90.217971000000006</c:v>
                </c:pt>
                <c:pt idx="2756">
                  <c:v>90.227993999999995</c:v>
                </c:pt>
                <c:pt idx="2757">
                  <c:v>90.237977000000001</c:v>
                </c:pt>
                <c:pt idx="2758">
                  <c:v>90.247988000000007</c:v>
                </c:pt>
                <c:pt idx="2759">
                  <c:v>90.257996000000006</c:v>
                </c:pt>
                <c:pt idx="2760">
                  <c:v>90.267930000000007</c:v>
                </c:pt>
                <c:pt idx="2761">
                  <c:v>90.268022000000002</c:v>
                </c:pt>
                <c:pt idx="2762">
                  <c:v>90.277925999999994</c:v>
                </c:pt>
                <c:pt idx="2763">
                  <c:v>90.278019</c:v>
                </c:pt>
                <c:pt idx="2764">
                  <c:v>90.287955999999994</c:v>
                </c:pt>
                <c:pt idx="2765">
                  <c:v>90.297962999999996</c:v>
                </c:pt>
                <c:pt idx="2766">
                  <c:v>90.307924999999997</c:v>
                </c:pt>
                <c:pt idx="2767">
                  <c:v>90.317954</c:v>
                </c:pt>
                <c:pt idx="2768">
                  <c:v>90.327966000000004</c:v>
                </c:pt>
                <c:pt idx="2769">
                  <c:v>90.337954999999994</c:v>
                </c:pt>
                <c:pt idx="2770">
                  <c:v>90.347913000000005</c:v>
                </c:pt>
                <c:pt idx="2771">
                  <c:v>90.348028999999997</c:v>
                </c:pt>
                <c:pt idx="2772">
                  <c:v>90.357935999999995</c:v>
                </c:pt>
                <c:pt idx="2773">
                  <c:v>90.367931999999996</c:v>
                </c:pt>
                <c:pt idx="2774">
                  <c:v>90.377970000000005</c:v>
                </c:pt>
                <c:pt idx="2775">
                  <c:v>90.387985</c:v>
                </c:pt>
                <c:pt idx="2776">
                  <c:v>90.398005999999995</c:v>
                </c:pt>
                <c:pt idx="2777">
                  <c:v>90.408011999999999</c:v>
                </c:pt>
                <c:pt idx="2778">
                  <c:v>90.417938000000007</c:v>
                </c:pt>
                <c:pt idx="2779">
                  <c:v>90.418031999999997</c:v>
                </c:pt>
                <c:pt idx="2780">
                  <c:v>90.427946000000006</c:v>
                </c:pt>
                <c:pt idx="2781">
                  <c:v>90.437950999999998</c:v>
                </c:pt>
                <c:pt idx="2782">
                  <c:v>90.447958999999997</c:v>
                </c:pt>
                <c:pt idx="2783">
                  <c:v>90.457960999999997</c:v>
                </c:pt>
                <c:pt idx="2784">
                  <c:v>90.467938000000004</c:v>
                </c:pt>
                <c:pt idx="2785">
                  <c:v>90.477977999999993</c:v>
                </c:pt>
                <c:pt idx="2786">
                  <c:v>90.487967999999995</c:v>
                </c:pt>
                <c:pt idx="2787">
                  <c:v>91.997930999999994</c:v>
                </c:pt>
                <c:pt idx="2788">
                  <c:v>92.007880999999998</c:v>
                </c:pt>
                <c:pt idx="2789">
                  <c:v>92.017962999999995</c:v>
                </c:pt>
                <c:pt idx="2790">
                  <c:v>92.027967000000004</c:v>
                </c:pt>
                <c:pt idx="2791">
                  <c:v>92.037884000000005</c:v>
                </c:pt>
                <c:pt idx="2792">
                  <c:v>92.037977999999995</c:v>
                </c:pt>
                <c:pt idx="2793">
                  <c:v>92.047916000000001</c:v>
                </c:pt>
                <c:pt idx="2794">
                  <c:v>92.057906000000003</c:v>
                </c:pt>
                <c:pt idx="2795">
                  <c:v>92.067912000000007</c:v>
                </c:pt>
                <c:pt idx="2796">
                  <c:v>92.077878999999996</c:v>
                </c:pt>
                <c:pt idx="2797">
                  <c:v>92.077968999999996</c:v>
                </c:pt>
                <c:pt idx="2798">
                  <c:v>92.087963000000002</c:v>
                </c:pt>
                <c:pt idx="2799">
                  <c:v>92.097916999999995</c:v>
                </c:pt>
                <c:pt idx="2800">
                  <c:v>92.107889</c:v>
                </c:pt>
                <c:pt idx="2801">
                  <c:v>92.117913000000001</c:v>
                </c:pt>
                <c:pt idx="2802">
                  <c:v>92.127943000000002</c:v>
                </c:pt>
                <c:pt idx="2803">
                  <c:v>92.137946999999997</c:v>
                </c:pt>
                <c:pt idx="2804">
                  <c:v>92.147926999999996</c:v>
                </c:pt>
                <c:pt idx="2805">
                  <c:v>92.157916</c:v>
                </c:pt>
                <c:pt idx="2806">
                  <c:v>92.167945000000003</c:v>
                </c:pt>
                <c:pt idx="2807">
                  <c:v>92.177888999999993</c:v>
                </c:pt>
                <c:pt idx="2808">
                  <c:v>92.177985000000007</c:v>
                </c:pt>
                <c:pt idx="2809">
                  <c:v>92.187916000000001</c:v>
                </c:pt>
                <c:pt idx="2810">
                  <c:v>92.197918000000001</c:v>
                </c:pt>
                <c:pt idx="2811">
                  <c:v>92.207890000000006</c:v>
                </c:pt>
                <c:pt idx="2812">
                  <c:v>92.217945</c:v>
                </c:pt>
                <c:pt idx="2813">
                  <c:v>92.227862000000002</c:v>
                </c:pt>
                <c:pt idx="2814">
                  <c:v>92.227953999999997</c:v>
                </c:pt>
                <c:pt idx="2815">
                  <c:v>92.237866999999994</c:v>
                </c:pt>
                <c:pt idx="2816">
                  <c:v>92.237979999999993</c:v>
                </c:pt>
                <c:pt idx="2817">
                  <c:v>92.247917000000001</c:v>
                </c:pt>
                <c:pt idx="2818">
                  <c:v>92.257942999999997</c:v>
                </c:pt>
                <c:pt idx="2819">
                  <c:v>92.267953000000006</c:v>
                </c:pt>
                <c:pt idx="2820">
                  <c:v>92.277922000000004</c:v>
                </c:pt>
                <c:pt idx="2821">
                  <c:v>92.287916999999993</c:v>
                </c:pt>
                <c:pt idx="2822">
                  <c:v>92.297898000000004</c:v>
                </c:pt>
                <c:pt idx="2823">
                  <c:v>92.307951000000003</c:v>
                </c:pt>
                <c:pt idx="2824">
                  <c:v>92.317949999999996</c:v>
                </c:pt>
                <c:pt idx="2825">
                  <c:v>92.327924999999993</c:v>
                </c:pt>
                <c:pt idx="2826">
                  <c:v>92.337895000000003</c:v>
                </c:pt>
                <c:pt idx="2827">
                  <c:v>92.347868000000005</c:v>
                </c:pt>
                <c:pt idx="2828">
                  <c:v>92.347965000000002</c:v>
                </c:pt>
                <c:pt idx="2829">
                  <c:v>92.357923</c:v>
                </c:pt>
                <c:pt idx="2830">
                  <c:v>92.367917000000006</c:v>
                </c:pt>
                <c:pt idx="2831">
                  <c:v>92.377896000000007</c:v>
                </c:pt>
                <c:pt idx="2832">
                  <c:v>92.387938000000005</c:v>
                </c:pt>
                <c:pt idx="2833">
                  <c:v>92.397885000000002</c:v>
                </c:pt>
                <c:pt idx="2834">
                  <c:v>92.407939999999996</c:v>
                </c:pt>
                <c:pt idx="2835">
                  <c:v>92.417877000000004</c:v>
                </c:pt>
                <c:pt idx="2836">
                  <c:v>92.417968999999999</c:v>
                </c:pt>
                <c:pt idx="2837">
                  <c:v>92.427915999999996</c:v>
                </c:pt>
                <c:pt idx="2838">
                  <c:v>92.437856999999994</c:v>
                </c:pt>
                <c:pt idx="2839">
                  <c:v>92.437950999999998</c:v>
                </c:pt>
                <c:pt idx="2840">
                  <c:v>92.447927000000007</c:v>
                </c:pt>
                <c:pt idx="2841">
                  <c:v>92.457964000000004</c:v>
                </c:pt>
                <c:pt idx="2842">
                  <c:v>92.467889999999997</c:v>
                </c:pt>
                <c:pt idx="2843">
                  <c:v>92.467983000000004</c:v>
                </c:pt>
                <c:pt idx="2844">
                  <c:v>92.477937999999995</c:v>
                </c:pt>
                <c:pt idx="2845">
                  <c:v>92.487938999999997</c:v>
                </c:pt>
                <c:pt idx="2846">
                  <c:v>93.997851999999995</c:v>
                </c:pt>
                <c:pt idx="2847">
                  <c:v>93.997944000000004</c:v>
                </c:pt>
                <c:pt idx="2848">
                  <c:v>94.007930999999999</c:v>
                </c:pt>
                <c:pt idx="2849">
                  <c:v>94.017821999999995</c:v>
                </c:pt>
                <c:pt idx="2850">
                  <c:v>94.017932000000002</c:v>
                </c:pt>
                <c:pt idx="2851">
                  <c:v>94.027882000000005</c:v>
                </c:pt>
                <c:pt idx="2852">
                  <c:v>94.037873000000005</c:v>
                </c:pt>
                <c:pt idx="2853">
                  <c:v>94.047889999999995</c:v>
                </c:pt>
                <c:pt idx="2854">
                  <c:v>94.057843000000005</c:v>
                </c:pt>
                <c:pt idx="2855">
                  <c:v>94.057939000000005</c:v>
                </c:pt>
                <c:pt idx="2856">
                  <c:v>94.067824000000002</c:v>
                </c:pt>
                <c:pt idx="2857">
                  <c:v>94.067914000000002</c:v>
                </c:pt>
                <c:pt idx="2858">
                  <c:v>94.077903000000006</c:v>
                </c:pt>
                <c:pt idx="2859">
                  <c:v>94.087830999999994</c:v>
                </c:pt>
                <c:pt idx="2860">
                  <c:v>94.087946000000002</c:v>
                </c:pt>
                <c:pt idx="2861">
                  <c:v>94.097883999999993</c:v>
                </c:pt>
                <c:pt idx="2862">
                  <c:v>94.107844</c:v>
                </c:pt>
                <c:pt idx="2863">
                  <c:v>94.117863</c:v>
                </c:pt>
                <c:pt idx="2864">
                  <c:v>94.127869000000004</c:v>
                </c:pt>
                <c:pt idx="2865">
                  <c:v>94.137845999999996</c:v>
                </c:pt>
                <c:pt idx="2866">
                  <c:v>94.137936999999994</c:v>
                </c:pt>
                <c:pt idx="2867">
                  <c:v>94.147841</c:v>
                </c:pt>
                <c:pt idx="2868">
                  <c:v>94.147935000000004</c:v>
                </c:pt>
                <c:pt idx="2869">
                  <c:v>94.157880000000006</c:v>
                </c:pt>
                <c:pt idx="2870">
                  <c:v>94.167907</c:v>
                </c:pt>
                <c:pt idx="2871">
                  <c:v>94.177823000000004</c:v>
                </c:pt>
                <c:pt idx="2872">
                  <c:v>94.177938999999995</c:v>
                </c:pt>
                <c:pt idx="2873">
                  <c:v>94.187821</c:v>
                </c:pt>
                <c:pt idx="2874">
                  <c:v>94.187935999999993</c:v>
                </c:pt>
                <c:pt idx="2875">
                  <c:v>94.197884999999999</c:v>
                </c:pt>
                <c:pt idx="2876">
                  <c:v>94.207921999999996</c:v>
                </c:pt>
                <c:pt idx="2877">
                  <c:v>94.217849999999999</c:v>
                </c:pt>
                <c:pt idx="2878">
                  <c:v>94.227884000000003</c:v>
                </c:pt>
                <c:pt idx="2879">
                  <c:v>94.237865999999997</c:v>
                </c:pt>
                <c:pt idx="2880">
                  <c:v>94.247829999999993</c:v>
                </c:pt>
                <c:pt idx="2881">
                  <c:v>94.247921000000005</c:v>
                </c:pt>
                <c:pt idx="2882">
                  <c:v>94.257897</c:v>
                </c:pt>
                <c:pt idx="2883">
                  <c:v>94.267857000000006</c:v>
                </c:pt>
                <c:pt idx="2884">
                  <c:v>94.277924999999996</c:v>
                </c:pt>
                <c:pt idx="2885">
                  <c:v>94.287817000000004</c:v>
                </c:pt>
                <c:pt idx="2886">
                  <c:v>94.287932999999995</c:v>
                </c:pt>
                <c:pt idx="2887">
                  <c:v>94.297842000000003</c:v>
                </c:pt>
                <c:pt idx="2888">
                  <c:v>94.297933999999998</c:v>
                </c:pt>
                <c:pt idx="2889">
                  <c:v>94.307920999999993</c:v>
                </c:pt>
                <c:pt idx="2890">
                  <c:v>94.317813999999998</c:v>
                </c:pt>
                <c:pt idx="2891">
                  <c:v>94.317905999999994</c:v>
                </c:pt>
                <c:pt idx="2892">
                  <c:v>94.327890999999994</c:v>
                </c:pt>
                <c:pt idx="2893">
                  <c:v>94.337833000000003</c:v>
                </c:pt>
                <c:pt idx="2894">
                  <c:v>94.337925999999996</c:v>
                </c:pt>
                <c:pt idx="2895">
                  <c:v>94.347831999999997</c:v>
                </c:pt>
                <c:pt idx="2896">
                  <c:v>94.357816999999997</c:v>
                </c:pt>
                <c:pt idx="2897">
                  <c:v>94.357934999999998</c:v>
                </c:pt>
                <c:pt idx="2898">
                  <c:v>94.367880999999997</c:v>
                </c:pt>
                <c:pt idx="2899">
                  <c:v>94.377876000000001</c:v>
                </c:pt>
                <c:pt idx="2900">
                  <c:v>94.387839999999997</c:v>
                </c:pt>
                <c:pt idx="2901">
                  <c:v>94.387933000000004</c:v>
                </c:pt>
                <c:pt idx="2902">
                  <c:v>94.397908000000001</c:v>
                </c:pt>
                <c:pt idx="2903">
                  <c:v>94.407871999999998</c:v>
                </c:pt>
                <c:pt idx="2904">
                  <c:v>94.417863999999994</c:v>
                </c:pt>
                <c:pt idx="2905">
                  <c:v>94.427896000000004</c:v>
                </c:pt>
                <c:pt idx="2906">
                  <c:v>94.437894</c:v>
                </c:pt>
                <c:pt idx="2907">
                  <c:v>94.447864999999993</c:v>
                </c:pt>
                <c:pt idx="2908">
                  <c:v>94.457858999999999</c:v>
                </c:pt>
                <c:pt idx="2909">
                  <c:v>94.467877999999999</c:v>
                </c:pt>
                <c:pt idx="2910">
                  <c:v>94.477834999999999</c:v>
                </c:pt>
                <c:pt idx="2911">
                  <c:v>94.477930000000001</c:v>
                </c:pt>
                <c:pt idx="2912">
                  <c:v>94.487843999999996</c:v>
                </c:pt>
                <c:pt idx="2913">
                  <c:v>95.997867999999997</c:v>
                </c:pt>
                <c:pt idx="2914">
                  <c:v>96.007802999999996</c:v>
                </c:pt>
                <c:pt idx="2915">
                  <c:v>96.017838999999995</c:v>
                </c:pt>
                <c:pt idx="2916">
                  <c:v>96.027855000000002</c:v>
                </c:pt>
                <c:pt idx="2917">
                  <c:v>96.037807000000001</c:v>
                </c:pt>
                <c:pt idx="2918">
                  <c:v>96.047877999999997</c:v>
                </c:pt>
                <c:pt idx="2919">
                  <c:v>96.057821000000004</c:v>
                </c:pt>
                <c:pt idx="2920">
                  <c:v>96.067864</c:v>
                </c:pt>
                <c:pt idx="2921">
                  <c:v>96.077838</c:v>
                </c:pt>
                <c:pt idx="2922">
                  <c:v>96.087808999999993</c:v>
                </c:pt>
                <c:pt idx="2923">
                  <c:v>96.097787999999994</c:v>
                </c:pt>
                <c:pt idx="2924">
                  <c:v>96.097898000000001</c:v>
                </c:pt>
                <c:pt idx="2925">
                  <c:v>96.107787000000002</c:v>
                </c:pt>
                <c:pt idx="2926">
                  <c:v>96.107899000000003</c:v>
                </c:pt>
                <c:pt idx="2927">
                  <c:v>96.117866000000006</c:v>
                </c:pt>
                <c:pt idx="2928">
                  <c:v>96.127877999999995</c:v>
                </c:pt>
                <c:pt idx="2929">
                  <c:v>96.137826000000004</c:v>
                </c:pt>
                <c:pt idx="2930">
                  <c:v>96.147852</c:v>
                </c:pt>
                <c:pt idx="2931">
                  <c:v>96.157809</c:v>
                </c:pt>
                <c:pt idx="2932">
                  <c:v>96.167846999999995</c:v>
                </c:pt>
                <c:pt idx="2933">
                  <c:v>96.177822000000006</c:v>
                </c:pt>
                <c:pt idx="2934">
                  <c:v>96.187858000000006</c:v>
                </c:pt>
                <c:pt idx="2935">
                  <c:v>96.197802999999993</c:v>
                </c:pt>
                <c:pt idx="2936">
                  <c:v>96.197896999999998</c:v>
                </c:pt>
                <c:pt idx="2937">
                  <c:v>96.207885000000005</c:v>
                </c:pt>
                <c:pt idx="2938">
                  <c:v>96.217817999999994</c:v>
                </c:pt>
                <c:pt idx="2939">
                  <c:v>96.227807999999996</c:v>
                </c:pt>
                <c:pt idx="2940">
                  <c:v>96.237790000000004</c:v>
                </c:pt>
                <c:pt idx="2941">
                  <c:v>96.237881999999999</c:v>
                </c:pt>
                <c:pt idx="2942">
                  <c:v>96.247842000000006</c:v>
                </c:pt>
                <c:pt idx="2943">
                  <c:v>96.257807</c:v>
                </c:pt>
                <c:pt idx="2944">
                  <c:v>96.267769999999999</c:v>
                </c:pt>
                <c:pt idx="2945">
                  <c:v>96.267887999999999</c:v>
                </c:pt>
                <c:pt idx="2946">
                  <c:v>96.277777999999998</c:v>
                </c:pt>
                <c:pt idx="2947">
                  <c:v>96.277894000000003</c:v>
                </c:pt>
                <c:pt idx="2948">
                  <c:v>96.287809999999993</c:v>
                </c:pt>
                <c:pt idx="2949">
                  <c:v>96.297785000000005</c:v>
                </c:pt>
                <c:pt idx="2950">
                  <c:v>96.307811999999998</c:v>
                </c:pt>
                <c:pt idx="2951">
                  <c:v>96.317832999999993</c:v>
                </c:pt>
                <c:pt idx="2952">
                  <c:v>96.327770999999998</c:v>
                </c:pt>
                <c:pt idx="2953">
                  <c:v>96.327862999999994</c:v>
                </c:pt>
                <c:pt idx="2954">
                  <c:v>96.337807999999995</c:v>
                </c:pt>
                <c:pt idx="2955">
                  <c:v>96.347831999999997</c:v>
                </c:pt>
                <c:pt idx="2956">
                  <c:v>96.357816999999997</c:v>
                </c:pt>
                <c:pt idx="2957">
                  <c:v>96.367850000000004</c:v>
                </c:pt>
                <c:pt idx="2958">
                  <c:v>96.377779000000004</c:v>
                </c:pt>
                <c:pt idx="2959">
                  <c:v>96.377892000000003</c:v>
                </c:pt>
                <c:pt idx="2960">
                  <c:v>96.387867</c:v>
                </c:pt>
                <c:pt idx="2961">
                  <c:v>96.397858999999997</c:v>
                </c:pt>
                <c:pt idx="2962">
                  <c:v>96.407785000000004</c:v>
                </c:pt>
                <c:pt idx="2963">
                  <c:v>96.407878999999994</c:v>
                </c:pt>
                <c:pt idx="2964">
                  <c:v>96.417859000000007</c:v>
                </c:pt>
                <c:pt idx="2965">
                  <c:v>96.427865999999995</c:v>
                </c:pt>
                <c:pt idx="2966">
                  <c:v>96.437764999999999</c:v>
                </c:pt>
                <c:pt idx="2967">
                  <c:v>96.437861999999996</c:v>
                </c:pt>
                <c:pt idx="2968">
                  <c:v>96.447807999999995</c:v>
                </c:pt>
                <c:pt idx="2969">
                  <c:v>96.457811000000007</c:v>
                </c:pt>
                <c:pt idx="2970">
                  <c:v>96.467830000000006</c:v>
                </c:pt>
                <c:pt idx="2971">
                  <c:v>96.477767999999998</c:v>
                </c:pt>
                <c:pt idx="2972">
                  <c:v>96.477857999999998</c:v>
                </c:pt>
                <c:pt idx="2973">
                  <c:v>96.487791999999999</c:v>
                </c:pt>
                <c:pt idx="2974">
                  <c:v>97.997827999999998</c:v>
                </c:pt>
                <c:pt idx="2975">
                  <c:v>98.007795999999999</c:v>
                </c:pt>
                <c:pt idx="2976">
                  <c:v>98.017781999999997</c:v>
                </c:pt>
                <c:pt idx="2977">
                  <c:v>98.027766999999997</c:v>
                </c:pt>
                <c:pt idx="2978">
                  <c:v>98.037800000000004</c:v>
                </c:pt>
                <c:pt idx="2979">
                  <c:v>98.047773000000007</c:v>
                </c:pt>
                <c:pt idx="2980">
                  <c:v>98.057731000000004</c:v>
                </c:pt>
                <c:pt idx="2981">
                  <c:v>98.057845</c:v>
                </c:pt>
                <c:pt idx="2982">
                  <c:v>98.067736999999994</c:v>
                </c:pt>
                <c:pt idx="2983">
                  <c:v>98.067847999999998</c:v>
                </c:pt>
                <c:pt idx="2984">
                  <c:v>98.077752000000004</c:v>
                </c:pt>
                <c:pt idx="2985">
                  <c:v>98.087754000000004</c:v>
                </c:pt>
                <c:pt idx="2986">
                  <c:v>98.087846999999996</c:v>
                </c:pt>
                <c:pt idx="2987">
                  <c:v>98.097729000000001</c:v>
                </c:pt>
                <c:pt idx="2988">
                  <c:v>98.097847000000002</c:v>
                </c:pt>
                <c:pt idx="2989">
                  <c:v>98.107825000000005</c:v>
                </c:pt>
                <c:pt idx="2990">
                  <c:v>98.117733999999999</c:v>
                </c:pt>
                <c:pt idx="2991">
                  <c:v>98.117830999999995</c:v>
                </c:pt>
                <c:pt idx="2992">
                  <c:v>98.127762000000004</c:v>
                </c:pt>
                <c:pt idx="2993">
                  <c:v>98.137789999999995</c:v>
                </c:pt>
                <c:pt idx="2994">
                  <c:v>98.147750000000002</c:v>
                </c:pt>
                <c:pt idx="2995">
                  <c:v>98.147845000000004</c:v>
                </c:pt>
                <c:pt idx="2996">
                  <c:v>98.157774000000003</c:v>
                </c:pt>
                <c:pt idx="2997">
                  <c:v>98.167822000000001</c:v>
                </c:pt>
                <c:pt idx="2998">
                  <c:v>98.177747999999994</c:v>
                </c:pt>
                <c:pt idx="2999">
                  <c:v>98.177841999999998</c:v>
                </c:pt>
                <c:pt idx="3000">
                  <c:v>98.187788999999995</c:v>
                </c:pt>
                <c:pt idx="3001">
                  <c:v>98.197817999999998</c:v>
                </c:pt>
                <c:pt idx="3002">
                  <c:v>98.207751000000002</c:v>
                </c:pt>
                <c:pt idx="3003">
                  <c:v>98.217785000000006</c:v>
                </c:pt>
                <c:pt idx="3004">
                  <c:v>98.227811000000003</c:v>
                </c:pt>
                <c:pt idx="3005">
                  <c:v>98.237729999999999</c:v>
                </c:pt>
                <c:pt idx="3006">
                  <c:v>98.237824000000003</c:v>
                </c:pt>
                <c:pt idx="3007">
                  <c:v>98.247754999999998</c:v>
                </c:pt>
                <c:pt idx="3008">
                  <c:v>98.247849000000002</c:v>
                </c:pt>
                <c:pt idx="3009">
                  <c:v>98.257801999999998</c:v>
                </c:pt>
                <c:pt idx="3010">
                  <c:v>98.267729000000003</c:v>
                </c:pt>
                <c:pt idx="3011">
                  <c:v>98.267823000000007</c:v>
                </c:pt>
                <c:pt idx="3012">
                  <c:v>98.277749</c:v>
                </c:pt>
                <c:pt idx="3013">
                  <c:v>98.287805000000006</c:v>
                </c:pt>
                <c:pt idx="3014">
                  <c:v>98.297822999999994</c:v>
                </c:pt>
                <c:pt idx="3015">
                  <c:v>98.307742000000005</c:v>
                </c:pt>
                <c:pt idx="3016">
                  <c:v>98.307837000000006</c:v>
                </c:pt>
                <c:pt idx="3017">
                  <c:v>98.317772000000005</c:v>
                </c:pt>
                <c:pt idx="3018">
                  <c:v>98.327786000000003</c:v>
                </c:pt>
                <c:pt idx="3019">
                  <c:v>98.337728999999996</c:v>
                </c:pt>
                <c:pt idx="3020">
                  <c:v>98.337844000000004</c:v>
                </c:pt>
                <c:pt idx="3021">
                  <c:v>98.347769</c:v>
                </c:pt>
                <c:pt idx="3022">
                  <c:v>98.357816999999997</c:v>
                </c:pt>
                <c:pt idx="3023">
                  <c:v>98.367773</c:v>
                </c:pt>
                <c:pt idx="3024">
                  <c:v>98.377771999999993</c:v>
                </c:pt>
                <c:pt idx="3025">
                  <c:v>98.387760999999998</c:v>
                </c:pt>
                <c:pt idx="3026">
                  <c:v>98.397767999999999</c:v>
                </c:pt>
                <c:pt idx="3027">
                  <c:v>98.407779000000005</c:v>
                </c:pt>
                <c:pt idx="3028">
                  <c:v>98.417744999999996</c:v>
                </c:pt>
                <c:pt idx="3029">
                  <c:v>98.417839000000001</c:v>
                </c:pt>
                <c:pt idx="3030">
                  <c:v>98.427723999999998</c:v>
                </c:pt>
                <c:pt idx="3031">
                  <c:v>98.427823000000004</c:v>
                </c:pt>
                <c:pt idx="3032">
                  <c:v>98.437798000000001</c:v>
                </c:pt>
                <c:pt idx="3033">
                  <c:v>98.447765000000004</c:v>
                </c:pt>
                <c:pt idx="3034">
                  <c:v>98.457798999999994</c:v>
                </c:pt>
                <c:pt idx="3035">
                  <c:v>98.467788999999996</c:v>
                </c:pt>
                <c:pt idx="3036">
                  <c:v>98.477806999999999</c:v>
                </c:pt>
                <c:pt idx="3037">
                  <c:v>98.487781999999996</c:v>
                </c:pt>
                <c:pt idx="3038">
                  <c:v>99.997757000000007</c:v>
                </c:pt>
                <c:pt idx="3039">
                  <c:v>100.007705</c:v>
                </c:pt>
                <c:pt idx="3040">
                  <c:v>100.00779799999999</c:v>
                </c:pt>
                <c:pt idx="3041">
                  <c:v>100.017748</c:v>
                </c:pt>
                <c:pt idx="3042">
                  <c:v>100.027777</c:v>
                </c:pt>
                <c:pt idx="3043">
                  <c:v>100.037795</c:v>
                </c:pt>
                <c:pt idx="3044">
                  <c:v>100.047714</c:v>
                </c:pt>
                <c:pt idx="3045">
                  <c:v>100.057757</c:v>
                </c:pt>
                <c:pt idx="3046">
                  <c:v>100.067761</c:v>
                </c:pt>
                <c:pt idx="3047">
                  <c:v>100.077758</c:v>
                </c:pt>
                <c:pt idx="3048">
                  <c:v>100.08776</c:v>
                </c:pt>
                <c:pt idx="3049">
                  <c:v>100.097691</c:v>
                </c:pt>
                <c:pt idx="3050">
                  <c:v>100.097785</c:v>
                </c:pt>
                <c:pt idx="3051">
                  <c:v>100.107687</c:v>
                </c:pt>
                <c:pt idx="3052">
                  <c:v>100.10780099999999</c:v>
                </c:pt>
                <c:pt idx="3053">
                  <c:v>100.117693</c:v>
                </c:pt>
                <c:pt idx="3054">
                  <c:v>100.11780899999999</c:v>
                </c:pt>
                <c:pt idx="3055">
                  <c:v>100.127728</c:v>
                </c:pt>
                <c:pt idx="3056">
                  <c:v>100.13776300000001</c:v>
                </c:pt>
                <c:pt idx="3057">
                  <c:v>100.147767</c:v>
                </c:pt>
                <c:pt idx="3058">
                  <c:v>100.157698</c:v>
                </c:pt>
                <c:pt idx="3059">
                  <c:v>100.15779499999999</c:v>
                </c:pt>
                <c:pt idx="3060">
                  <c:v>100.167749</c:v>
                </c:pt>
                <c:pt idx="3061">
                  <c:v>100.17778199999999</c:v>
                </c:pt>
                <c:pt idx="3062">
                  <c:v>100.187783</c:v>
                </c:pt>
                <c:pt idx="3063">
                  <c:v>100.19769700000001</c:v>
                </c:pt>
                <c:pt idx="3064">
                  <c:v>100.19780900000001</c:v>
                </c:pt>
                <c:pt idx="3065">
                  <c:v>100.20774299999999</c:v>
                </c:pt>
                <c:pt idx="3066">
                  <c:v>100.21777</c:v>
                </c:pt>
                <c:pt idx="3067">
                  <c:v>100.227762</c:v>
                </c:pt>
                <c:pt idx="3068">
                  <c:v>100.2377</c:v>
                </c:pt>
                <c:pt idx="3069">
                  <c:v>100.237796</c:v>
                </c:pt>
                <c:pt idx="3070">
                  <c:v>100.247744</c:v>
                </c:pt>
                <c:pt idx="3071">
                  <c:v>100.257755</c:v>
                </c:pt>
                <c:pt idx="3072">
                  <c:v>100.26776099999999</c:v>
                </c:pt>
                <c:pt idx="3073">
                  <c:v>100.27767799999999</c:v>
                </c:pt>
                <c:pt idx="3074">
                  <c:v>100.27779200000001</c:v>
                </c:pt>
                <c:pt idx="3075">
                  <c:v>100.28771999999999</c:v>
                </c:pt>
                <c:pt idx="3076">
                  <c:v>100.297738</c:v>
                </c:pt>
                <c:pt idx="3077">
                  <c:v>100.30774099999999</c:v>
                </c:pt>
                <c:pt idx="3078">
                  <c:v>100.31776600000001</c:v>
                </c:pt>
                <c:pt idx="3079">
                  <c:v>100.32767800000001</c:v>
                </c:pt>
                <c:pt idx="3080">
                  <c:v>100.327792</c:v>
                </c:pt>
                <c:pt idx="3081">
                  <c:v>100.33778599999999</c:v>
                </c:pt>
                <c:pt idx="3082">
                  <c:v>100.34768</c:v>
                </c:pt>
                <c:pt idx="3083">
                  <c:v>100.347792</c:v>
                </c:pt>
                <c:pt idx="3084">
                  <c:v>100.35772299999999</c:v>
                </c:pt>
                <c:pt idx="3085">
                  <c:v>100.367744</c:v>
                </c:pt>
                <c:pt idx="3086">
                  <c:v>100.37774400000001</c:v>
                </c:pt>
                <c:pt idx="3087">
                  <c:v>100.38776</c:v>
                </c:pt>
                <c:pt idx="3088">
                  <c:v>100.39770300000001</c:v>
                </c:pt>
                <c:pt idx="3089">
                  <c:v>100.39779900000001</c:v>
                </c:pt>
                <c:pt idx="3090">
                  <c:v>100.407718</c:v>
                </c:pt>
                <c:pt idx="3091">
                  <c:v>100.417722</c:v>
                </c:pt>
                <c:pt idx="3092">
                  <c:v>100.427751</c:v>
                </c:pt>
                <c:pt idx="3093">
                  <c:v>100.437674</c:v>
                </c:pt>
                <c:pt idx="3094">
                  <c:v>100.437788</c:v>
                </c:pt>
                <c:pt idx="3095">
                  <c:v>100.44768500000001</c:v>
                </c:pt>
                <c:pt idx="3096">
                  <c:v>100.4478</c:v>
                </c:pt>
                <c:pt idx="3097">
                  <c:v>100.45768200000001</c:v>
                </c:pt>
                <c:pt idx="3098">
                  <c:v>100.457798</c:v>
                </c:pt>
                <c:pt idx="3099">
                  <c:v>100.46771699999999</c:v>
                </c:pt>
                <c:pt idx="3100">
                  <c:v>100.477762</c:v>
                </c:pt>
                <c:pt idx="3101">
                  <c:v>100.487762</c:v>
                </c:pt>
                <c:pt idx="3102">
                  <c:v>101.997641</c:v>
                </c:pt>
                <c:pt idx="3103">
                  <c:v>101.99773399999999</c:v>
                </c:pt>
                <c:pt idx="3104">
                  <c:v>102.00764100000001</c:v>
                </c:pt>
                <c:pt idx="3105">
                  <c:v>102.007733</c:v>
                </c:pt>
                <c:pt idx="3106">
                  <c:v>102.017656</c:v>
                </c:pt>
                <c:pt idx="3107">
                  <c:v>102.017751</c:v>
                </c:pt>
                <c:pt idx="3108">
                  <c:v>102.02767</c:v>
                </c:pt>
                <c:pt idx="3109">
                  <c:v>102.027762</c:v>
                </c:pt>
                <c:pt idx="3110">
                  <c:v>102.037739</c:v>
                </c:pt>
                <c:pt idx="3111">
                  <c:v>102.047726</c:v>
                </c:pt>
                <c:pt idx="3112">
                  <c:v>102.057686</c:v>
                </c:pt>
                <c:pt idx="3113">
                  <c:v>102.06765799999999</c:v>
                </c:pt>
                <c:pt idx="3114">
                  <c:v>102.067753</c:v>
                </c:pt>
                <c:pt idx="3115">
                  <c:v>102.077674</c:v>
                </c:pt>
                <c:pt idx="3116">
                  <c:v>102.087675</c:v>
                </c:pt>
                <c:pt idx="3117">
                  <c:v>102.09763599999999</c:v>
                </c:pt>
                <c:pt idx="3118">
                  <c:v>102.09775</c:v>
                </c:pt>
                <c:pt idx="3119">
                  <c:v>102.107713</c:v>
                </c:pt>
                <c:pt idx="3120">
                  <c:v>102.11766799999999</c:v>
                </c:pt>
                <c:pt idx="3121">
                  <c:v>102.11776</c:v>
                </c:pt>
                <c:pt idx="3122">
                  <c:v>102.12771499999999</c:v>
                </c:pt>
                <c:pt idx="3123">
                  <c:v>102.137685</c:v>
                </c:pt>
                <c:pt idx="3124">
                  <c:v>102.14764700000001</c:v>
                </c:pt>
                <c:pt idx="3125">
                  <c:v>102.14774</c:v>
                </c:pt>
                <c:pt idx="3126">
                  <c:v>102.15772200000001</c:v>
                </c:pt>
                <c:pt idx="3127">
                  <c:v>102.167682</c:v>
                </c:pt>
                <c:pt idx="3128">
                  <c:v>102.177677</c:v>
                </c:pt>
                <c:pt idx="3129">
                  <c:v>102.187663</c:v>
                </c:pt>
                <c:pt idx="3130">
                  <c:v>102.187755</c:v>
                </c:pt>
                <c:pt idx="3131">
                  <c:v>102.19772500000001</c:v>
                </c:pt>
                <c:pt idx="3132">
                  <c:v>102.207712</c:v>
                </c:pt>
                <c:pt idx="3133">
                  <c:v>102.21764</c:v>
                </c:pt>
                <c:pt idx="3134">
                  <c:v>102.217736</c:v>
                </c:pt>
                <c:pt idx="3135">
                  <c:v>102.227659</c:v>
                </c:pt>
                <c:pt idx="3136">
                  <c:v>102.22775300000001</c:v>
                </c:pt>
                <c:pt idx="3137">
                  <c:v>102.23766000000001</c:v>
                </c:pt>
                <c:pt idx="3138">
                  <c:v>102.237754</c:v>
                </c:pt>
                <c:pt idx="3139">
                  <c:v>102.247671</c:v>
                </c:pt>
                <c:pt idx="3140">
                  <c:v>102.25767999999999</c:v>
                </c:pt>
                <c:pt idx="3141">
                  <c:v>102.26772099999999</c:v>
                </c:pt>
                <c:pt idx="3142">
                  <c:v>102.27768</c:v>
                </c:pt>
                <c:pt idx="3143">
                  <c:v>102.287638</c:v>
                </c:pt>
                <c:pt idx="3144">
                  <c:v>102.287753</c:v>
                </c:pt>
                <c:pt idx="3145">
                  <c:v>102.297657</c:v>
                </c:pt>
                <c:pt idx="3146">
                  <c:v>102.307717</c:v>
                </c:pt>
                <c:pt idx="3147">
                  <c:v>102.31765</c:v>
                </c:pt>
                <c:pt idx="3148">
                  <c:v>102.327679</c:v>
                </c:pt>
                <c:pt idx="3149">
                  <c:v>102.33765099999999</c:v>
                </c:pt>
                <c:pt idx="3150">
                  <c:v>102.337746</c:v>
                </c:pt>
                <c:pt idx="3151">
                  <c:v>102.34764199999999</c:v>
                </c:pt>
                <c:pt idx="3152">
                  <c:v>102.347734</c:v>
                </c:pt>
                <c:pt idx="3153">
                  <c:v>102.35763900000001</c:v>
                </c:pt>
                <c:pt idx="3154">
                  <c:v>102.357753</c:v>
                </c:pt>
                <c:pt idx="3155">
                  <c:v>102.367671</c:v>
                </c:pt>
                <c:pt idx="3156">
                  <c:v>102.37767700000001</c:v>
                </c:pt>
                <c:pt idx="3157">
                  <c:v>102.387677</c:v>
                </c:pt>
                <c:pt idx="3158">
                  <c:v>102.397688</c:v>
                </c:pt>
                <c:pt idx="3159">
                  <c:v>102.407635</c:v>
                </c:pt>
                <c:pt idx="3160">
                  <c:v>102.40772800000001</c:v>
                </c:pt>
                <c:pt idx="3161">
                  <c:v>102.417649</c:v>
                </c:pt>
                <c:pt idx="3162">
                  <c:v>102.417743</c:v>
                </c:pt>
                <c:pt idx="3163">
                  <c:v>102.427638</c:v>
                </c:pt>
                <c:pt idx="3164">
                  <c:v>102.42773200000001</c:v>
                </c:pt>
                <c:pt idx="3165">
                  <c:v>102.437724</c:v>
                </c:pt>
                <c:pt idx="3166">
                  <c:v>102.44763500000001</c:v>
                </c:pt>
                <c:pt idx="3167">
                  <c:v>102.447728</c:v>
                </c:pt>
                <c:pt idx="3168">
                  <c:v>102.457673</c:v>
                </c:pt>
                <c:pt idx="3169">
                  <c:v>102.467697</c:v>
                </c:pt>
                <c:pt idx="3170">
                  <c:v>102.477642</c:v>
                </c:pt>
                <c:pt idx="3171">
                  <c:v>102.477737</c:v>
                </c:pt>
                <c:pt idx="3172">
                  <c:v>102.487657</c:v>
                </c:pt>
                <c:pt idx="3173">
                  <c:v>102.487752</c:v>
                </c:pt>
                <c:pt idx="3174">
                  <c:v>103.99762</c:v>
                </c:pt>
                <c:pt idx="3175">
                  <c:v>104.00761</c:v>
                </c:pt>
                <c:pt idx="3176">
                  <c:v>104.017702</c:v>
                </c:pt>
                <c:pt idx="3177">
                  <c:v>104.027627</c:v>
                </c:pt>
                <c:pt idx="3178">
                  <c:v>104.037677</c:v>
                </c:pt>
                <c:pt idx="3179">
                  <c:v>104.047667</c:v>
                </c:pt>
                <c:pt idx="3180">
                  <c:v>104.05759999999999</c:v>
                </c:pt>
                <c:pt idx="3181">
                  <c:v>104.057692</c:v>
                </c:pt>
                <c:pt idx="3182">
                  <c:v>104.067618</c:v>
                </c:pt>
                <c:pt idx="3183">
                  <c:v>104.077652</c:v>
                </c:pt>
                <c:pt idx="3184">
                  <c:v>104.087641</c:v>
                </c:pt>
                <c:pt idx="3185">
                  <c:v>104.097668</c:v>
                </c:pt>
                <c:pt idx="3186">
                  <c:v>104.107595</c:v>
                </c:pt>
                <c:pt idx="3187">
                  <c:v>104.107707</c:v>
                </c:pt>
                <c:pt idx="3188">
                  <c:v>104.117639</c:v>
                </c:pt>
                <c:pt idx="3189">
                  <c:v>104.127591</c:v>
                </c:pt>
                <c:pt idx="3190">
                  <c:v>104.1277</c:v>
                </c:pt>
                <c:pt idx="3191">
                  <c:v>104.13766099999999</c:v>
                </c:pt>
                <c:pt idx="3192">
                  <c:v>104.14770300000001</c:v>
                </c:pt>
                <c:pt idx="3193">
                  <c:v>104.157676</c:v>
                </c:pt>
                <c:pt idx="3194">
                  <c:v>104.167665</c:v>
                </c:pt>
                <c:pt idx="3195">
                  <c:v>104.17759700000001</c:v>
                </c:pt>
                <c:pt idx="3196">
                  <c:v>104.177691</c:v>
                </c:pt>
                <c:pt idx="3197">
                  <c:v>104.187619</c:v>
                </c:pt>
                <c:pt idx="3198">
                  <c:v>104.19761200000001</c:v>
                </c:pt>
                <c:pt idx="3199">
                  <c:v>104.207662</c:v>
                </c:pt>
                <c:pt idx="3200">
                  <c:v>104.21768</c:v>
                </c:pt>
                <c:pt idx="3201">
                  <c:v>104.227611</c:v>
                </c:pt>
                <c:pt idx="3202">
                  <c:v>104.237605</c:v>
                </c:pt>
                <c:pt idx="3203">
                  <c:v>104.2377</c:v>
                </c:pt>
                <c:pt idx="3204">
                  <c:v>104.24766</c:v>
                </c:pt>
                <c:pt idx="3205">
                  <c:v>104.257621</c:v>
                </c:pt>
                <c:pt idx="3206">
                  <c:v>104.26759300000001</c:v>
                </c:pt>
                <c:pt idx="3207">
                  <c:v>104.26768300000001</c:v>
                </c:pt>
                <c:pt idx="3208">
                  <c:v>104.27766699999999</c:v>
                </c:pt>
                <c:pt idx="3209">
                  <c:v>104.287615</c:v>
                </c:pt>
                <c:pt idx="3210">
                  <c:v>104.297676</c:v>
                </c:pt>
                <c:pt idx="3211">
                  <c:v>104.30760100000001</c:v>
                </c:pt>
                <c:pt idx="3212">
                  <c:v>104.307694</c:v>
                </c:pt>
                <c:pt idx="3213">
                  <c:v>104.317622</c:v>
                </c:pt>
                <c:pt idx="3214">
                  <c:v>104.327673</c:v>
                </c:pt>
                <c:pt idx="3215">
                  <c:v>104.337616</c:v>
                </c:pt>
                <c:pt idx="3216">
                  <c:v>104.337712</c:v>
                </c:pt>
                <c:pt idx="3217">
                  <c:v>104.347633</c:v>
                </c:pt>
                <c:pt idx="3218">
                  <c:v>104.35759400000001</c:v>
                </c:pt>
                <c:pt idx="3219">
                  <c:v>104.357686</c:v>
                </c:pt>
                <c:pt idx="3220">
                  <c:v>104.367621</c:v>
                </c:pt>
                <c:pt idx="3221">
                  <c:v>104.377667</c:v>
                </c:pt>
                <c:pt idx="3222">
                  <c:v>104.387625</c:v>
                </c:pt>
                <c:pt idx="3223">
                  <c:v>104.397683</c:v>
                </c:pt>
                <c:pt idx="3224">
                  <c:v>104.407619</c:v>
                </c:pt>
                <c:pt idx="3225">
                  <c:v>104.417654</c:v>
                </c:pt>
                <c:pt idx="3226">
                  <c:v>104.427678</c:v>
                </c:pt>
                <c:pt idx="3227">
                  <c:v>104.437591</c:v>
                </c:pt>
                <c:pt idx="3228">
                  <c:v>104.437684</c:v>
                </c:pt>
                <c:pt idx="3229">
                  <c:v>104.44762</c:v>
                </c:pt>
                <c:pt idx="3230">
                  <c:v>104.45766</c:v>
                </c:pt>
                <c:pt idx="3231">
                  <c:v>104.467659</c:v>
                </c:pt>
                <c:pt idx="3232">
                  <c:v>104.47769099999999</c:v>
                </c:pt>
                <c:pt idx="3233">
                  <c:v>104.487628</c:v>
                </c:pt>
                <c:pt idx="3234">
                  <c:v>105.99759899999999</c:v>
                </c:pt>
                <c:pt idx="3235">
                  <c:v>106.007599</c:v>
                </c:pt>
                <c:pt idx="3236">
                  <c:v>106.01764900000001</c:v>
                </c:pt>
                <c:pt idx="3237">
                  <c:v>106.027592</c:v>
                </c:pt>
                <c:pt idx="3238">
                  <c:v>106.03757899999999</c:v>
                </c:pt>
                <c:pt idx="3239">
                  <c:v>106.037674</c:v>
                </c:pt>
                <c:pt idx="3240">
                  <c:v>106.047577</c:v>
                </c:pt>
                <c:pt idx="3241">
                  <c:v>106.047667</c:v>
                </c:pt>
                <c:pt idx="3242">
                  <c:v>106.05765</c:v>
                </c:pt>
                <c:pt idx="3243">
                  <c:v>106.06759700000001</c:v>
                </c:pt>
                <c:pt idx="3244">
                  <c:v>106.077602</c:v>
                </c:pt>
                <c:pt idx="3245">
                  <c:v>106.087591</c:v>
                </c:pt>
                <c:pt idx="3246">
                  <c:v>106.097551</c:v>
                </c:pt>
                <c:pt idx="3247">
                  <c:v>106.097667</c:v>
                </c:pt>
                <c:pt idx="3248">
                  <c:v>106.107547</c:v>
                </c:pt>
                <c:pt idx="3249">
                  <c:v>106.107641</c:v>
                </c:pt>
                <c:pt idx="3250">
                  <c:v>106.117633</c:v>
                </c:pt>
                <c:pt idx="3251">
                  <c:v>106.12756899999999</c:v>
                </c:pt>
                <c:pt idx="3252">
                  <c:v>106.13760000000001</c:v>
                </c:pt>
                <c:pt idx="3253">
                  <c:v>106.147599</c:v>
                </c:pt>
                <c:pt idx="3254">
                  <c:v>106.157583</c:v>
                </c:pt>
                <c:pt idx="3255">
                  <c:v>106.167609</c:v>
                </c:pt>
                <c:pt idx="3256">
                  <c:v>106.177548</c:v>
                </c:pt>
                <c:pt idx="3257">
                  <c:v>106.17766399999999</c:v>
                </c:pt>
                <c:pt idx="3258">
                  <c:v>106.18755400000001</c:v>
                </c:pt>
                <c:pt idx="3259">
                  <c:v>106.187648</c:v>
                </c:pt>
                <c:pt idx="3260">
                  <c:v>106.197564</c:v>
                </c:pt>
                <c:pt idx="3261">
                  <c:v>106.197658</c:v>
                </c:pt>
                <c:pt idx="3262">
                  <c:v>106.20763100000001</c:v>
                </c:pt>
                <c:pt idx="3263">
                  <c:v>106.217562</c:v>
                </c:pt>
                <c:pt idx="3264">
                  <c:v>106.21765600000001</c:v>
                </c:pt>
                <c:pt idx="3265">
                  <c:v>106.227558</c:v>
                </c:pt>
                <c:pt idx="3266">
                  <c:v>106.23756</c:v>
                </c:pt>
                <c:pt idx="3267">
                  <c:v>106.237657</c:v>
                </c:pt>
                <c:pt idx="3268">
                  <c:v>106.247602</c:v>
                </c:pt>
                <c:pt idx="3269">
                  <c:v>106.25757299999999</c:v>
                </c:pt>
                <c:pt idx="3270">
                  <c:v>106.26759199999999</c:v>
                </c:pt>
                <c:pt idx="3271">
                  <c:v>106.277542</c:v>
                </c:pt>
                <c:pt idx="3272">
                  <c:v>106.277658</c:v>
                </c:pt>
                <c:pt idx="3273">
                  <c:v>106.28756300000001</c:v>
                </c:pt>
                <c:pt idx="3274">
                  <c:v>106.287655</c:v>
                </c:pt>
                <c:pt idx="3275">
                  <c:v>106.297549</c:v>
                </c:pt>
                <c:pt idx="3276">
                  <c:v>106.29766499999999</c:v>
                </c:pt>
                <c:pt idx="3277">
                  <c:v>106.30755000000001</c:v>
                </c:pt>
                <c:pt idx="3278">
                  <c:v>106.307664</c:v>
                </c:pt>
                <c:pt idx="3279">
                  <c:v>106.317609</c:v>
                </c:pt>
                <c:pt idx="3280">
                  <c:v>106.32761600000001</c:v>
                </c:pt>
                <c:pt idx="3281">
                  <c:v>106.33759999999999</c:v>
                </c:pt>
                <c:pt idx="3282">
                  <c:v>106.347607</c:v>
                </c:pt>
                <c:pt idx="3283">
                  <c:v>106.357647</c:v>
                </c:pt>
                <c:pt idx="3284">
                  <c:v>106.367563</c:v>
                </c:pt>
                <c:pt idx="3285">
                  <c:v>106.367656</c:v>
                </c:pt>
                <c:pt idx="3286">
                  <c:v>106.37756899999999</c:v>
                </c:pt>
                <c:pt idx="3287">
                  <c:v>106.377666</c:v>
                </c:pt>
                <c:pt idx="3288">
                  <c:v>106.38758799999999</c:v>
                </c:pt>
                <c:pt idx="3289">
                  <c:v>106.397623</c:v>
                </c:pt>
                <c:pt idx="3290">
                  <c:v>106.407618</c:v>
                </c:pt>
                <c:pt idx="3291">
                  <c:v>106.417631</c:v>
                </c:pt>
                <c:pt idx="3292">
                  <c:v>106.42753999999999</c:v>
                </c:pt>
                <c:pt idx="3293">
                  <c:v>106.427654</c:v>
                </c:pt>
                <c:pt idx="3294">
                  <c:v>106.43755400000001</c:v>
                </c:pt>
                <c:pt idx="3295">
                  <c:v>106.447577</c:v>
                </c:pt>
                <c:pt idx="3296">
                  <c:v>106.457579</c:v>
                </c:pt>
                <c:pt idx="3297">
                  <c:v>106.467583</c:v>
                </c:pt>
                <c:pt idx="3298">
                  <c:v>106.477643</c:v>
                </c:pt>
                <c:pt idx="3299">
                  <c:v>106.487545</c:v>
                </c:pt>
                <c:pt idx="3300">
                  <c:v>106.487657</c:v>
                </c:pt>
                <c:pt idx="3301">
                  <c:v>107.997559</c:v>
                </c:pt>
                <c:pt idx="3302">
                  <c:v>108.007524</c:v>
                </c:pt>
                <c:pt idx="3303">
                  <c:v>108.007621</c:v>
                </c:pt>
                <c:pt idx="3304">
                  <c:v>108.01754</c:v>
                </c:pt>
                <c:pt idx="3305">
                  <c:v>108.027587</c:v>
                </c:pt>
                <c:pt idx="3306">
                  <c:v>108.03753500000001</c:v>
                </c:pt>
                <c:pt idx="3307">
                  <c:v>108.04752000000001</c:v>
                </c:pt>
                <c:pt idx="3308">
                  <c:v>108.047614</c:v>
                </c:pt>
                <c:pt idx="3309">
                  <c:v>108.057596</c:v>
                </c:pt>
                <c:pt idx="3310">
                  <c:v>108.0675</c:v>
                </c:pt>
                <c:pt idx="3311">
                  <c:v>108.067592</c:v>
                </c:pt>
                <c:pt idx="3312">
                  <c:v>108.07759</c:v>
                </c:pt>
                <c:pt idx="3313">
                  <c:v>108.087576</c:v>
                </c:pt>
                <c:pt idx="3314">
                  <c:v>108.097578</c:v>
                </c:pt>
                <c:pt idx="3315">
                  <c:v>108.10759400000001</c:v>
                </c:pt>
                <c:pt idx="3316">
                  <c:v>108.117525</c:v>
                </c:pt>
                <c:pt idx="3317">
                  <c:v>108.127517</c:v>
                </c:pt>
                <c:pt idx="3318">
                  <c:v>108.127611</c:v>
                </c:pt>
                <c:pt idx="3319">
                  <c:v>108.13751999999999</c:v>
                </c:pt>
                <c:pt idx="3320">
                  <c:v>108.14757</c:v>
                </c:pt>
                <c:pt idx="3321">
                  <c:v>108.157516</c:v>
                </c:pt>
                <c:pt idx="3322">
                  <c:v>108.157613</c:v>
                </c:pt>
                <c:pt idx="3323">
                  <c:v>108.167551</c:v>
                </c:pt>
                <c:pt idx="3324">
                  <c:v>108.17750700000001</c:v>
                </c:pt>
                <c:pt idx="3325">
                  <c:v>108.17762500000001</c:v>
                </c:pt>
                <c:pt idx="3326">
                  <c:v>108.187556</c:v>
                </c:pt>
                <c:pt idx="3327">
                  <c:v>108.19759000000001</c:v>
                </c:pt>
                <c:pt idx="3328">
                  <c:v>108.207582</c:v>
                </c:pt>
                <c:pt idx="3329">
                  <c:v>108.21751999999999</c:v>
                </c:pt>
                <c:pt idx="3330">
                  <c:v>108.227536</c:v>
                </c:pt>
                <c:pt idx="3331">
                  <c:v>108.237542</c:v>
                </c:pt>
                <c:pt idx="3332">
                  <c:v>108.247591</c:v>
                </c:pt>
                <c:pt idx="3333">
                  <c:v>108.257563</c:v>
                </c:pt>
                <c:pt idx="3334">
                  <c:v>108.267555</c:v>
                </c:pt>
                <c:pt idx="3335">
                  <c:v>108.277517</c:v>
                </c:pt>
                <c:pt idx="3336">
                  <c:v>108.277612</c:v>
                </c:pt>
                <c:pt idx="3337">
                  <c:v>108.28751099999999</c:v>
                </c:pt>
                <c:pt idx="3338">
                  <c:v>108.297605</c:v>
                </c:pt>
                <c:pt idx="3339">
                  <c:v>108.307517</c:v>
                </c:pt>
                <c:pt idx="3340">
                  <c:v>108.31755</c:v>
                </c:pt>
                <c:pt idx="3341">
                  <c:v>108.327534</c:v>
                </c:pt>
                <c:pt idx="3342">
                  <c:v>108.337541</c:v>
                </c:pt>
                <c:pt idx="3343">
                  <c:v>108.34749600000001</c:v>
                </c:pt>
                <c:pt idx="3344">
                  <c:v>108.347588</c:v>
                </c:pt>
                <c:pt idx="3345">
                  <c:v>108.357573</c:v>
                </c:pt>
                <c:pt idx="3346">
                  <c:v>108.36751599999999</c:v>
                </c:pt>
                <c:pt idx="3347">
                  <c:v>108.377537</c:v>
                </c:pt>
                <c:pt idx="3348">
                  <c:v>108.38760000000001</c:v>
                </c:pt>
                <c:pt idx="3349">
                  <c:v>108.397496</c:v>
                </c:pt>
                <c:pt idx="3350">
                  <c:v>108.397611</c:v>
                </c:pt>
                <c:pt idx="3351">
                  <c:v>108.40755900000001</c:v>
                </c:pt>
                <c:pt idx="3352">
                  <c:v>108.417536</c:v>
                </c:pt>
                <c:pt idx="3353">
                  <c:v>108.427581</c:v>
                </c:pt>
                <c:pt idx="3354">
                  <c:v>108.437515</c:v>
                </c:pt>
                <c:pt idx="3355">
                  <c:v>108.447587</c:v>
                </c:pt>
                <c:pt idx="3356">
                  <c:v>108.45749600000001</c:v>
                </c:pt>
                <c:pt idx="3357">
                  <c:v>108.45761400000001</c:v>
                </c:pt>
                <c:pt idx="3358">
                  <c:v>108.46753</c:v>
                </c:pt>
                <c:pt idx="3359">
                  <c:v>108.477576</c:v>
                </c:pt>
                <c:pt idx="3360">
                  <c:v>108.48752399999999</c:v>
                </c:pt>
                <c:pt idx="3361">
                  <c:v>109.99748200000001</c:v>
                </c:pt>
                <c:pt idx="3362">
                  <c:v>109.99757200000001</c:v>
                </c:pt>
                <c:pt idx="3363">
                  <c:v>110.00750499999999</c:v>
                </c:pt>
                <c:pt idx="3364">
                  <c:v>110.017459</c:v>
                </c:pt>
                <c:pt idx="3365">
                  <c:v>110.01757499999999</c:v>
                </c:pt>
                <c:pt idx="3366">
                  <c:v>110.027491</c:v>
                </c:pt>
                <c:pt idx="3367">
                  <c:v>110.037537</c:v>
                </c:pt>
                <c:pt idx="3368">
                  <c:v>110.04751899999999</c:v>
                </c:pt>
                <c:pt idx="3369">
                  <c:v>110.057537</c:v>
                </c:pt>
                <c:pt idx="3370">
                  <c:v>110.067509</c:v>
                </c:pt>
                <c:pt idx="3371">
                  <c:v>110.077472</c:v>
                </c:pt>
                <c:pt idx="3372">
                  <c:v>110.07758200000001</c:v>
                </c:pt>
                <c:pt idx="3373">
                  <c:v>110.08753400000001</c:v>
                </c:pt>
                <c:pt idx="3374">
                  <c:v>110.097522</c:v>
                </c:pt>
                <c:pt idx="3375">
                  <c:v>110.107484</c:v>
                </c:pt>
                <c:pt idx="3376">
                  <c:v>110.117459</c:v>
                </c:pt>
                <c:pt idx="3377">
                  <c:v>110.11757</c:v>
                </c:pt>
                <c:pt idx="3378">
                  <c:v>110.127562</c:v>
                </c:pt>
                <c:pt idx="3379">
                  <c:v>110.137539</c:v>
                </c:pt>
                <c:pt idx="3380">
                  <c:v>110.147521</c:v>
                </c:pt>
                <c:pt idx="3381">
                  <c:v>110.157464</c:v>
                </c:pt>
                <c:pt idx="3382">
                  <c:v>110.15757600000001</c:v>
                </c:pt>
                <c:pt idx="3383">
                  <c:v>110.167495</c:v>
                </c:pt>
                <c:pt idx="3384">
                  <c:v>110.17753999999999</c:v>
                </c:pt>
                <c:pt idx="3385">
                  <c:v>110.187532</c:v>
                </c:pt>
                <c:pt idx="3386">
                  <c:v>110.19748300000001</c:v>
                </c:pt>
                <c:pt idx="3387">
                  <c:v>110.197577</c:v>
                </c:pt>
                <c:pt idx="3388">
                  <c:v>110.207542</c:v>
                </c:pt>
                <c:pt idx="3389">
                  <c:v>110.217511</c:v>
                </c:pt>
                <c:pt idx="3390">
                  <c:v>110.22745</c:v>
                </c:pt>
                <c:pt idx="3391">
                  <c:v>110.227564</c:v>
                </c:pt>
                <c:pt idx="3392">
                  <c:v>110.237509</c:v>
                </c:pt>
                <c:pt idx="3393">
                  <c:v>110.24746</c:v>
                </c:pt>
                <c:pt idx="3394">
                  <c:v>110.247552</c:v>
                </c:pt>
                <c:pt idx="3395">
                  <c:v>110.257476</c:v>
                </c:pt>
                <c:pt idx="3396">
                  <c:v>110.257572</c:v>
                </c:pt>
                <c:pt idx="3397">
                  <c:v>110.26752</c:v>
                </c:pt>
                <c:pt idx="3398">
                  <c:v>110.277552</c:v>
                </c:pt>
                <c:pt idx="3399">
                  <c:v>110.287468</c:v>
                </c:pt>
                <c:pt idx="3400">
                  <c:v>110.287564</c:v>
                </c:pt>
                <c:pt idx="3401">
                  <c:v>110.297456</c:v>
                </c:pt>
                <c:pt idx="3402">
                  <c:v>110.297551</c:v>
                </c:pt>
                <c:pt idx="3403">
                  <c:v>110.307513</c:v>
                </c:pt>
                <c:pt idx="3404">
                  <c:v>110.31749600000001</c:v>
                </c:pt>
                <c:pt idx="3405">
                  <c:v>110.327502</c:v>
                </c:pt>
                <c:pt idx="3406">
                  <c:v>110.33751599999999</c:v>
                </c:pt>
                <c:pt idx="3407">
                  <c:v>110.34754700000001</c:v>
                </c:pt>
                <c:pt idx="3408">
                  <c:v>110.35749199999999</c:v>
                </c:pt>
                <c:pt idx="3409">
                  <c:v>110.367467</c:v>
                </c:pt>
                <c:pt idx="3410">
                  <c:v>110.367564</c:v>
                </c:pt>
                <c:pt idx="3411">
                  <c:v>110.377492</c:v>
                </c:pt>
                <c:pt idx="3412">
                  <c:v>110.387547</c:v>
                </c:pt>
                <c:pt idx="3413">
                  <c:v>110.397522</c:v>
                </c:pt>
                <c:pt idx="3414">
                  <c:v>110.407522</c:v>
                </c:pt>
                <c:pt idx="3415">
                  <c:v>110.41745899999999</c:v>
                </c:pt>
                <c:pt idx="3416">
                  <c:v>110.417551</c:v>
                </c:pt>
                <c:pt idx="3417">
                  <c:v>110.427458</c:v>
                </c:pt>
                <c:pt idx="3418">
                  <c:v>110.427575</c:v>
                </c:pt>
                <c:pt idx="3419">
                  <c:v>110.437445</c:v>
                </c:pt>
                <c:pt idx="3420">
                  <c:v>110.43754199999999</c:v>
                </c:pt>
                <c:pt idx="3421">
                  <c:v>110.44747</c:v>
                </c:pt>
                <c:pt idx="3422">
                  <c:v>110.457465</c:v>
                </c:pt>
                <c:pt idx="3423">
                  <c:v>110.45755699999999</c:v>
                </c:pt>
                <c:pt idx="3424">
                  <c:v>110.46745300000001</c:v>
                </c:pt>
                <c:pt idx="3425">
                  <c:v>110.46756999999999</c:v>
                </c:pt>
                <c:pt idx="3426">
                  <c:v>110.477513</c:v>
                </c:pt>
                <c:pt idx="3427">
                  <c:v>110.487503</c:v>
                </c:pt>
                <c:pt idx="3428">
                  <c:v>111.99741899999999</c:v>
                </c:pt>
                <c:pt idx="3429">
                  <c:v>111.997512</c:v>
                </c:pt>
                <c:pt idx="3430">
                  <c:v>112.00743300000001</c:v>
                </c:pt>
                <c:pt idx="3431">
                  <c:v>112.017517</c:v>
                </c:pt>
                <c:pt idx="3432">
                  <c:v>112.02743100000001</c:v>
                </c:pt>
                <c:pt idx="3433">
                  <c:v>112.03744399999999</c:v>
                </c:pt>
                <c:pt idx="3434">
                  <c:v>112.047495</c:v>
                </c:pt>
                <c:pt idx="3435">
                  <c:v>112.05746000000001</c:v>
                </c:pt>
                <c:pt idx="3436">
                  <c:v>112.06741599999999</c:v>
                </c:pt>
                <c:pt idx="3437">
                  <c:v>112.067532</c:v>
                </c:pt>
                <c:pt idx="3438">
                  <c:v>112.077519</c:v>
                </c:pt>
                <c:pt idx="3439">
                  <c:v>112.08747200000001</c:v>
                </c:pt>
                <c:pt idx="3440">
                  <c:v>112.097442</c:v>
                </c:pt>
                <c:pt idx="3441">
                  <c:v>112.107494</c:v>
                </c:pt>
                <c:pt idx="3442">
                  <c:v>112.11745500000001</c:v>
                </c:pt>
                <c:pt idx="3443">
                  <c:v>112.12750699999999</c:v>
                </c:pt>
                <c:pt idx="3444">
                  <c:v>112.137443</c:v>
                </c:pt>
                <c:pt idx="3445">
                  <c:v>112.147499</c:v>
                </c:pt>
                <c:pt idx="3446">
                  <c:v>112.15742299999999</c:v>
                </c:pt>
                <c:pt idx="3447">
                  <c:v>112.157515</c:v>
                </c:pt>
                <c:pt idx="3448">
                  <c:v>112.16746000000001</c:v>
                </c:pt>
                <c:pt idx="3449">
                  <c:v>112.177435</c:v>
                </c:pt>
                <c:pt idx="3450">
                  <c:v>112.187471</c:v>
                </c:pt>
                <c:pt idx="3451">
                  <c:v>112.19744</c:v>
                </c:pt>
                <c:pt idx="3452">
                  <c:v>112.20741200000001</c:v>
                </c:pt>
                <c:pt idx="3453">
                  <c:v>112.207505</c:v>
                </c:pt>
                <c:pt idx="3454">
                  <c:v>112.21745799999999</c:v>
                </c:pt>
                <c:pt idx="3455">
                  <c:v>112.227413</c:v>
                </c:pt>
                <c:pt idx="3456">
                  <c:v>112.22751</c:v>
                </c:pt>
                <c:pt idx="3457">
                  <c:v>112.237512</c:v>
                </c:pt>
                <c:pt idx="3458">
                  <c:v>112.247491</c:v>
                </c:pt>
                <c:pt idx="3459">
                  <c:v>112.257496</c:v>
                </c:pt>
                <c:pt idx="3460">
                  <c:v>112.26746799999999</c:v>
                </c:pt>
                <c:pt idx="3461">
                  <c:v>112.277467</c:v>
                </c:pt>
                <c:pt idx="3462">
                  <c:v>112.28748299999999</c:v>
                </c:pt>
                <c:pt idx="3463">
                  <c:v>112.297419</c:v>
                </c:pt>
                <c:pt idx="3464">
                  <c:v>112.297516</c:v>
                </c:pt>
                <c:pt idx="3465">
                  <c:v>112.307444</c:v>
                </c:pt>
                <c:pt idx="3466">
                  <c:v>112.31749499999999</c:v>
                </c:pt>
                <c:pt idx="3467">
                  <c:v>112.32747999999999</c:v>
                </c:pt>
                <c:pt idx="3468">
                  <c:v>112.337503</c:v>
                </c:pt>
                <c:pt idx="3469">
                  <c:v>112.34747299999999</c:v>
                </c:pt>
                <c:pt idx="3470">
                  <c:v>112.357485</c:v>
                </c:pt>
                <c:pt idx="3471">
                  <c:v>112.367452</c:v>
                </c:pt>
                <c:pt idx="3472">
                  <c:v>112.37741699999999</c:v>
                </c:pt>
                <c:pt idx="3473">
                  <c:v>112.387423</c:v>
                </c:pt>
                <c:pt idx="3474">
                  <c:v>112.397464</c:v>
                </c:pt>
                <c:pt idx="3475">
                  <c:v>112.407478</c:v>
                </c:pt>
                <c:pt idx="3476">
                  <c:v>112.41746500000001</c:v>
                </c:pt>
                <c:pt idx="3477">
                  <c:v>112.42747799999999</c:v>
                </c:pt>
                <c:pt idx="3478">
                  <c:v>112.43750199999999</c:v>
                </c:pt>
                <c:pt idx="3479">
                  <c:v>112.447416</c:v>
                </c:pt>
                <c:pt idx="3480">
                  <c:v>112.44752699999999</c:v>
                </c:pt>
                <c:pt idx="3481">
                  <c:v>112.457427</c:v>
                </c:pt>
                <c:pt idx="3482">
                  <c:v>112.46749699999999</c:v>
                </c:pt>
                <c:pt idx="3483">
                  <c:v>112.477496</c:v>
                </c:pt>
                <c:pt idx="3484">
                  <c:v>112.48741699999999</c:v>
                </c:pt>
                <c:pt idx="3485">
                  <c:v>113.997456</c:v>
                </c:pt>
                <c:pt idx="3486">
                  <c:v>114.00747</c:v>
                </c:pt>
                <c:pt idx="3487">
                  <c:v>114.017374</c:v>
                </c:pt>
                <c:pt idx="3488">
                  <c:v>114.017483</c:v>
                </c:pt>
                <c:pt idx="3489">
                  <c:v>114.027394</c:v>
                </c:pt>
                <c:pt idx="3490">
                  <c:v>114.037417</c:v>
                </c:pt>
                <c:pt idx="3491">
                  <c:v>114.047363</c:v>
                </c:pt>
                <c:pt idx="3492">
                  <c:v>114.047472</c:v>
                </c:pt>
                <c:pt idx="3493">
                  <c:v>114.05745400000001</c:v>
                </c:pt>
                <c:pt idx="3494">
                  <c:v>114.06741</c:v>
                </c:pt>
                <c:pt idx="3495">
                  <c:v>114.077392</c:v>
                </c:pt>
                <c:pt idx="3496">
                  <c:v>114.077487</c:v>
                </c:pt>
                <c:pt idx="3497">
                  <c:v>114.087436</c:v>
                </c:pt>
                <c:pt idx="3498">
                  <c:v>114.09737199999999</c:v>
                </c:pt>
                <c:pt idx="3499">
                  <c:v>114.09746699999999</c:v>
                </c:pt>
                <c:pt idx="3500">
                  <c:v>114.107373</c:v>
                </c:pt>
                <c:pt idx="3501">
                  <c:v>114.107463</c:v>
                </c:pt>
                <c:pt idx="3502">
                  <c:v>114.117445</c:v>
                </c:pt>
                <c:pt idx="3503">
                  <c:v>114.127447</c:v>
                </c:pt>
                <c:pt idx="3504">
                  <c:v>114.1374</c:v>
                </c:pt>
                <c:pt idx="3505">
                  <c:v>114.147448</c:v>
                </c:pt>
                <c:pt idx="3506">
                  <c:v>114.15736200000001</c:v>
                </c:pt>
                <c:pt idx="3507">
                  <c:v>114.15745800000001</c:v>
                </c:pt>
                <c:pt idx="3508">
                  <c:v>114.16737000000001</c:v>
                </c:pt>
                <c:pt idx="3509">
                  <c:v>114.167486</c:v>
                </c:pt>
                <c:pt idx="3510">
                  <c:v>114.177419</c:v>
                </c:pt>
                <c:pt idx="3511">
                  <c:v>114.187473</c:v>
                </c:pt>
                <c:pt idx="3512">
                  <c:v>114.197379</c:v>
                </c:pt>
                <c:pt idx="3513">
                  <c:v>114.207364</c:v>
                </c:pt>
                <c:pt idx="3514">
                  <c:v>114.20745599999999</c:v>
                </c:pt>
                <c:pt idx="3515">
                  <c:v>114.217392</c:v>
                </c:pt>
                <c:pt idx="3516">
                  <c:v>114.217484</c:v>
                </c:pt>
                <c:pt idx="3517">
                  <c:v>114.227425</c:v>
                </c:pt>
                <c:pt idx="3518">
                  <c:v>114.237385</c:v>
                </c:pt>
                <c:pt idx="3519">
                  <c:v>114.237476</c:v>
                </c:pt>
                <c:pt idx="3520">
                  <c:v>114.247388</c:v>
                </c:pt>
                <c:pt idx="3521">
                  <c:v>114.24748</c:v>
                </c:pt>
                <c:pt idx="3522">
                  <c:v>114.257406</c:v>
                </c:pt>
                <c:pt idx="3523">
                  <c:v>114.267381</c:v>
                </c:pt>
                <c:pt idx="3524">
                  <c:v>114.267473</c:v>
                </c:pt>
                <c:pt idx="3525">
                  <c:v>114.277428</c:v>
                </c:pt>
                <c:pt idx="3526">
                  <c:v>114.28742</c:v>
                </c:pt>
                <c:pt idx="3527">
                  <c:v>114.297448</c:v>
                </c:pt>
                <c:pt idx="3528">
                  <c:v>114.30736400000001</c:v>
                </c:pt>
                <c:pt idx="3529">
                  <c:v>114.307472</c:v>
                </c:pt>
                <c:pt idx="3530">
                  <c:v>114.317459</c:v>
                </c:pt>
                <c:pt idx="3531">
                  <c:v>114.32737400000001</c:v>
                </c:pt>
                <c:pt idx="3532">
                  <c:v>114.337399</c:v>
                </c:pt>
                <c:pt idx="3533">
                  <c:v>114.347398</c:v>
                </c:pt>
                <c:pt idx="3534">
                  <c:v>114.357418</c:v>
                </c:pt>
                <c:pt idx="3535">
                  <c:v>114.367447</c:v>
                </c:pt>
                <c:pt idx="3536">
                  <c:v>114.37743</c:v>
                </c:pt>
                <c:pt idx="3537">
                  <c:v>114.387356</c:v>
                </c:pt>
                <c:pt idx="3538">
                  <c:v>114.387467</c:v>
                </c:pt>
                <c:pt idx="3539">
                  <c:v>114.397374</c:v>
                </c:pt>
                <c:pt idx="3540">
                  <c:v>114.40742400000001</c:v>
                </c:pt>
                <c:pt idx="3541">
                  <c:v>114.41738100000001</c:v>
                </c:pt>
                <c:pt idx="3542">
                  <c:v>114.42746200000001</c:v>
                </c:pt>
                <c:pt idx="3543">
                  <c:v>114.437415</c:v>
                </c:pt>
                <c:pt idx="3544">
                  <c:v>114.44744300000001</c:v>
                </c:pt>
                <c:pt idx="3545">
                  <c:v>114.457376</c:v>
                </c:pt>
                <c:pt idx="3546">
                  <c:v>114.457469</c:v>
                </c:pt>
                <c:pt idx="3547">
                  <c:v>114.46736199999999</c:v>
                </c:pt>
                <c:pt idx="3548">
                  <c:v>114.46747499999999</c:v>
                </c:pt>
                <c:pt idx="3549">
                  <c:v>114.47738099999999</c:v>
                </c:pt>
                <c:pt idx="3550">
                  <c:v>114.477473</c:v>
                </c:pt>
                <c:pt idx="3551">
                  <c:v>114.48741099999999</c:v>
                </c:pt>
                <c:pt idx="3552">
                  <c:v>115.99738000000001</c:v>
                </c:pt>
                <c:pt idx="3553">
                  <c:v>116.007379</c:v>
                </c:pt>
                <c:pt idx="3554">
                  <c:v>116.01740700000001</c:v>
                </c:pt>
                <c:pt idx="3555">
                  <c:v>116.02732399999999</c:v>
                </c:pt>
                <c:pt idx="3556">
                  <c:v>116.02744199999999</c:v>
                </c:pt>
                <c:pt idx="3557">
                  <c:v>116.037403</c:v>
                </c:pt>
                <c:pt idx="3558">
                  <c:v>116.047399</c:v>
                </c:pt>
                <c:pt idx="3559">
                  <c:v>116.057332</c:v>
                </c:pt>
                <c:pt idx="3560">
                  <c:v>116.057429</c:v>
                </c:pt>
                <c:pt idx="3561">
                  <c:v>116.067319</c:v>
                </c:pt>
                <c:pt idx="3562">
                  <c:v>116.067435</c:v>
                </c:pt>
                <c:pt idx="3563">
                  <c:v>116.077361</c:v>
                </c:pt>
                <c:pt idx="3564">
                  <c:v>116.087317</c:v>
                </c:pt>
                <c:pt idx="3565">
                  <c:v>116.087428</c:v>
                </c:pt>
                <c:pt idx="3566">
                  <c:v>116.097386</c:v>
                </c:pt>
                <c:pt idx="3567">
                  <c:v>116.107332</c:v>
                </c:pt>
                <c:pt idx="3568">
                  <c:v>116.107426</c:v>
                </c:pt>
                <c:pt idx="3569">
                  <c:v>116.11740500000001</c:v>
                </c:pt>
                <c:pt idx="3570">
                  <c:v>116.12739000000001</c:v>
                </c:pt>
                <c:pt idx="3571">
                  <c:v>116.137379</c:v>
                </c:pt>
                <c:pt idx="3572">
                  <c:v>116.147367</c:v>
                </c:pt>
                <c:pt idx="3573">
                  <c:v>116.157397</c:v>
                </c:pt>
                <c:pt idx="3574">
                  <c:v>116.167399</c:v>
                </c:pt>
                <c:pt idx="3575">
                  <c:v>116.17732700000001</c:v>
                </c:pt>
                <c:pt idx="3576">
                  <c:v>116.17742</c:v>
                </c:pt>
                <c:pt idx="3577">
                  <c:v>116.187331</c:v>
                </c:pt>
                <c:pt idx="3578">
                  <c:v>116.19734200000001</c:v>
                </c:pt>
                <c:pt idx="3579">
                  <c:v>116.207401</c:v>
                </c:pt>
                <c:pt idx="3580">
                  <c:v>116.217354</c:v>
                </c:pt>
                <c:pt idx="3581">
                  <c:v>116.22734</c:v>
                </c:pt>
                <c:pt idx="3582">
                  <c:v>116.227433</c:v>
                </c:pt>
                <c:pt idx="3583">
                  <c:v>116.237365</c:v>
                </c:pt>
                <c:pt idx="3584">
                  <c:v>116.247424</c:v>
                </c:pt>
                <c:pt idx="3585">
                  <c:v>116.257349</c:v>
                </c:pt>
                <c:pt idx="3586">
                  <c:v>116.267363</c:v>
                </c:pt>
                <c:pt idx="3587">
                  <c:v>116.27737999999999</c:v>
                </c:pt>
                <c:pt idx="3588">
                  <c:v>116.28735399999999</c:v>
                </c:pt>
                <c:pt idx="3589">
                  <c:v>116.297371</c:v>
                </c:pt>
                <c:pt idx="3590">
                  <c:v>116.30733600000001</c:v>
                </c:pt>
                <c:pt idx="3591">
                  <c:v>116.307433</c:v>
                </c:pt>
                <c:pt idx="3592">
                  <c:v>116.317359</c:v>
                </c:pt>
                <c:pt idx="3593">
                  <c:v>116.32737</c:v>
                </c:pt>
                <c:pt idx="3594">
                  <c:v>116.337374</c:v>
                </c:pt>
                <c:pt idx="3595">
                  <c:v>116.347379</c:v>
                </c:pt>
                <c:pt idx="3596">
                  <c:v>116.357309</c:v>
                </c:pt>
                <c:pt idx="3597">
                  <c:v>116.357404</c:v>
                </c:pt>
                <c:pt idx="3598">
                  <c:v>116.367323</c:v>
                </c:pt>
                <c:pt idx="3599">
                  <c:v>116.377385</c:v>
                </c:pt>
                <c:pt idx="3600">
                  <c:v>116.38739200000001</c:v>
                </c:pt>
                <c:pt idx="3601">
                  <c:v>116.39731500000001</c:v>
                </c:pt>
                <c:pt idx="3602">
                  <c:v>116.39743199999999</c:v>
                </c:pt>
                <c:pt idx="3603">
                  <c:v>116.407331</c:v>
                </c:pt>
                <c:pt idx="3604">
                  <c:v>116.407426</c:v>
                </c:pt>
                <c:pt idx="3605">
                  <c:v>116.417315</c:v>
                </c:pt>
                <c:pt idx="3606">
                  <c:v>116.41743200000001</c:v>
                </c:pt>
                <c:pt idx="3607">
                  <c:v>116.427346</c:v>
                </c:pt>
                <c:pt idx="3608">
                  <c:v>116.43731</c:v>
                </c:pt>
                <c:pt idx="3609">
                  <c:v>116.43740200000001</c:v>
                </c:pt>
                <c:pt idx="3610">
                  <c:v>116.447419</c:v>
                </c:pt>
                <c:pt idx="3611">
                  <c:v>116.457376</c:v>
                </c:pt>
                <c:pt idx="3612">
                  <c:v>116.46738999999999</c:v>
                </c:pt>
                <c:pt idx="3613">
                  <c:v>116.477323</c:v>
                </c:pt>
                <c:pt idx="3614">
                  <c:v>116.477418</c:v>
                </c:pt>
                <c:pt idx="3615">
                  <c:v>116.487329</c:v>
                </c:pt>
                <c:pt idx="3616">
                  <c:v>117.99728</c:v>
                </c:pt>
                <c:pt idx="3617">
                  <c:v>117.997392</c:v>
                </c:pt>
                <c:pt idx="3618">
                  <c:v>118.007345</c:v>
                </c:pt>
                <c:pt idx="3619">
                  <c:v>118.017284</c:v>
                </c:pt>
                <c:pt idx="3620">
                  <c:v>118.01738</c:v>
                </c:pt>
                <c:pt idx="3621">
                  <c:v>118.027362</c:v>
                </c:pt>
                <c:pt idx="3622">
                  <c:v>118.037352</c:v>
                </c:pt>
                <c:pt idx="3623">
                  <c:v>118.04728299999999</c:v>
                </c:pt>
                <c:pt idx="3624">
                  <c:v>118.047394</c:v>
                </c:pt>
                <c:pt idx="3625">
                  <c:v>118.057349</c:v>
                </c:pt>
                <c:pt idx="3626">
                  <c:v>118.067275</c:v>
                </c:pt>
                <c:pt idx="3627">
                  <c:v>118.06737200000001</c:v>
                </c:pt>
                <c:pt idx="3628">
                  <c:v>118.077354</c:v>
                </c:pt>
                <c:pt idx="3629">
                  <c:v>118.08728499999999</c:v>
                </c:pt>
                <c:pt idx="3630">
                  <c:v>118.097375</c:v>
                </c:pt>
                <c:pt idx="3631">
                  <c:v>118.107377</c:v>
                </c:pt>
                <c:pt idx="3632">
                  <c:v>118.117317</c:v>
                </c:pt>
                <c:pt idx="3633">
                  <c:v>118.127304</c:v>
                </c:pt>
                <c:pt idx="3634">
                  <c:v>118.137298</c:v>
                </c:pt>
                <c:pt idx="3635">
                  <c:v>118.137393</c:v>
                </c:pt>
                <c:pt idx="3636">
                  <c:v>118.147284</c:v>
                </c:pt>
                <c:pt idx="3637">
                  <c:v>118.15731100000001</c:v>
                </c:pt>
                <c:pt idx="3638">
                  <c:v>118.167293</c:v>
                </c:pt>
                <c:pt idx="3639">
                  <c:v>118.177331</c:v>
                </c:pt>
                <c:pt idx="3640">
                  <c:v>118.18730499999999</c:v>
                </c:pt>
                <c:pt idx="3641">
                  <c:v>118.19734099999999</c:v>
                </c:pt>
                <c:pt idx="3642">
                  <c:v>118.207272</c:v>
                </c:pt>
                <c:pt idx="3643">
                  <c:v>118.207367</c:v>
                </c:pt>
                <c:pt idx="3644">
                  <c:v>118.217336</c:v>
                </c:pt>
                <c:pt idx="3645">
                  <c:v>118.227333</c:v>
                </c:pt>
                <c:pt idx="3646">
                  <c:v>118.23729400000001</c:v>
                </c:pt>
                <c:pt idx="3647">
                  <c:v>118.23739</c:v>
                </c:pt>
                <c:pt idx="3648">
                  <c:v>118.247326</c:v>
                </c:pt>
                <c:pt idx="3649">
                  <c:v>118.257276</c:v>
                </c:pt>
                <c:pt idx="3650">
                  <c:v>118.25739299999999</c:v>
                </c:pt>
                <c:pt idx="3651">
                  <c:v>118.26734999999999</c:v>
                </c:pt>
                <c:pt idx="3652">
                  <c:v>118.277321</c:v>
                </c:pt>
                <c:pt idx="3653">
                  <c:v>118.287285</c:v>
                </c:pt>
                <c:pt idx="3654">
                  <c:v>118.28738199999999</c:v>
                </c:pt>
                <c:pt idx="3655">
                  <c:v>118.297342</c:v>
                </c:pt>
                <c:pt idx="3656">
                  <c:v>118.30735900000001</c:v>
                </c:pt>
                <c:pt idx="3657">
                  <c:v>118.31726999999999</c:v>
                </c:pt>
                <c:pt idx="3658">
                  <c:v>118.317364</c:v>
                </c:pt>
                <c:pt idx="3659">
                  <c:v>118.32736800000001</c:v>
                </c:pt>
                <c:pt idx="3660">
                  <c:v>118.337322</c:v>
                </c:pt>
                <c:pt idx="3661">
                  <c:v>118.347303</c:v>
                </c:pt>
                <c:pt idx="3662">
                  <c:v>118.357266</c:v>
                </c:pt>
                <c:pt idx="3663">
                  <c:v>118.35738000000001</c:v>
                </c:pt>
                <c:pt idx="3664">
                  <c:v>118.36734300000001</c:v>
                </c:pt>
                <c:pt idx="3665">
                  <c:v>118.377285</c:v>
                </c:pt>
                <c:pt idx="3666">
                  <c:v>118.377382</c:v>
                </c:pt>
                <c:pt idx="3667">
                  <c:v>118.387277</c:v>
                </c:pt>
                <c:pt idx="3668">
                  <c:v>118.38737399999999</c:v>
                </c:pt>
                <c:pt idx="3669">
                  <c:v>118.39727499999999</c:v>
                </c:pt>
                <c:pt idx="3670">
                  <c:v>118.397392</c:v>
                </c:pt>
                <c:pt idx="3671">
                  <c:v>118.407359</c:v>
                </c:pt>
                <c:pt idx="3672">
                  <c:v>118.417292</c:v>
                </c:pt>
                <c:pt idx="3673">
                  <c:v>118.42732599999999</c:v>
                </c:pt>
                <c:pt idx="3674">
                  <c:v>118.43727199999999</c:v>
                </c:pt>
                <c:pt idx="3675">
                  <c:v>118.43739100000001</c:v>
                </c:pt>
                <c:pt idx="3676">
                  <c:v>118.44726799999999</c:v>
                </c:pt>
                <c:pt idx="3677">
                  <c:v>118.44738</c:v>
                </c:pt>
                <c:pt idx="3678">
                  <c:v>118.457262</c:v>
                </c:pt>
                <c:pt idx="3679">
                  <c:v>118.457374</c:v>
                </c:pt>
                <c:pt idx="3680">
                  <c:v>118.467271</c:v>
                </c:pt>
                <c:pt idx="3681">
                  <c:v>118.46738999999999</c:v>
                </c:pt>
                <c:pt idx="3682">
                  <c:v>118.477272</c:v>
                </c:pt>
                <c:pt idx="3683">
                  <c:v>118.477368</c:v>
                </c:pt>
                <c:pt idx="3684">
                  <c:v>118.487323</c:v>
                </c:pt>
                <c:pt idx="3685">
                  <c:v>119.997231</c:v>
                </c:pt>
                <c:pt idx="3686">
                  <c:v>119.997343</c:v>
                </c:pt>
                <c:pt idx="3687">
                  <c:v>120.007313</c:v>
                </c:pt>
                <c:pt idx="3688">
                  <c:v>120.01729</c:v>
                </c:pt>
                <c:pt idx="3689">
                  <c:v>120.02727899999999</c:v>
                </c:pt>
                <c:pt idx="3690">
                  <c:v>120.037246</c:v>
                </c:pt>
                <c:pt idx="3691">
                  <c:v>120.04725500000001</c:v>
                </c:pt>
                <c:pt idx="3692">
                  <c:v>120.047352</c:v>
                </c:pt>
                <c:pt idx="3693">
                  <c:v>120.05726199999999</c:v>
                </c:pt>
                <c:pt idx="3694">
                  <c:v>120.06722600000001</c:v>
                </c:pt>
                <c:pt idx="3695">
                  <c:v>120.06732100000001</c:v>
                </c:pt>
                <c:pt idx="3696">
                  <c:v>120.07730599999999</c:v>
                </c:pt>
                <c:pt idx="3697">
                  <c:v>120.08726299999999</c:v>
                </c:pt>
                <c:pt idx="3698">
                  <c:v>120.09731600000001</c:v>
                </c:pt>
                <c:pt idx="3699">
                  <c:v>120.107235</c:v>
                </c:pt>
                <c:pt idx="3700">
                  <c:v>120.107332</c:v>
                </c:pt>
                <c:pt idx="3701">
                  <c:v>120.117282</c:v>
                </c:pt>
                <c:pt idx="3702">
                  <c:v>120.12730500000001</c:v>
                </c:pt>
                <c:pt idx="3703">
                  <c:v>120.137249</c:v>
                </c:pt>
                <c:pt idx="3704">
                  <c:v>120.147265</c:v>
                </c:pt>
                <c:pt idx="3705">
                  <c:v>120.157247</c:v>
                </c:pt>
                <c:pt idx="3706">
                  <c:v>120.15734399999999</c:v>
                </c:pt>
                <c:pt idx="3707">
                  <c:v>120.16723399999999</c:v>
                </c:pt>
                <c:pt idx="3708">
                  <c:v>120.16734700000001</c:v>
                </c:pt>
                <c:pt idx="3709">
                  <c:v>120.177222</c:v>
                </c:pt>
                <c:pt idx="3710">
                  <c:v>120.177317</c:v>
                </c:pt>
                <c:pt idx="3711">
                  <c:v>120.187231</c:v>
                </c:pt>
                <c:pt idx="3712">
                  <c:v>120.187349</c:v>
                </c:pt>
                <c:pt idx="3713">
                  <c:v>120.197283</c:v>
                </c:pt>
                <c:pt idx="3714">
                  <c:v>120.20728</c:v>
                </c:pt>
                <c:pt idx="3715">
                  <c:v>120.217327</c:v>
                </c:pt>
                <c:pt idx="3716">
                  <c:v>120.227295</c:v>
                </c:pt>
                <c:pt idx="3717">
                  <c:v>120.23724</c:v>
                </c:pt>
                <c:pt idx="3718">
                  <c:v>120.247269</c:v>
                </c:pt>
                <c:pt idx="3719">
                  <c:v>120.257278</c:v>
                </c:pt>
                <c:pt idx="3720">
                  <c:v>120.26731100000001</c:v>
                </c:pt>
                <c:pt idx="3721">
                  <c:v>120.277238</c:v>
                </c:pt>
                <c:pt idx="3722">
                  <c:v>120.277332</c:v>
                </c:pt>
                <c:pt idx="3723">
                  <c:v>120.28732100000001</c:v>
                </c:pt>
                <c:pt idx="3724">
                  <c:v>120.29724299999999</c:v>
                </c:pt>
                <c:pt idx="3725">
                  <c:v>120.307244</c:v>
                </c:pt>
                <c:pt idx="3726">
                  <c:v>120.317273</c:v>
                </c:pt>
                <c:pt idx="3727">
                  <c:v>120.327281</c:v>
                </c:pt>
                <c:pt idx="3728">
                  <c:v>120.337327</c:v>
                </c:pt>
                <c:pt idx="3729">
                  <c:v>120.347285</c:v>
                </c:pt>
                <c:pt idx="3730">
                  <c:v>120.357291</c:v>
                </c:pt>
                <c:pt idx="3731">
                  <c:v>120.367283</c:v>
                </c:pt>
                <c:pt idx="3732">
                  <c:v>120.377319</c:v>
                </c:pt>
                <c:pt idx="3733">
                  <c:v>120.38728399999999</c:v>
                </c:pt>
                <c:pt idx="3734">
                  <c:v>120.397262</c:v>
                </c:pt>
                <c:pt idx="3735">
                  <c:v>120.407307</c:v>
                </c:pt>
                <c:pt idx="3736">
                  <c:v>120.417248</c:v>
                </c:pt>
                <c:pt idx="3737">
                  <c:v>120.417343</c:v>
                </c:pt>
                <c:pt idx="3738">
                  <c:v>120.42721899999999</c:v>
                </c:pt>
                <c:pt idx="3739">
                  <c:v>120.42733800000001</c:v>
                </c:pt>
                <c:pt idx="3740">
                  <c:v>120.437308</c:v>
                </c:pt>
                <c:pt idx="3741">
                  <c:v>120.447222</c:v>
                </c:pt>
                <c:pt idx="3742">
                  <c:v>120.44733600000001</c:v>
                </c:pt>
                <c:pt idx="3743">
                  <c:v>120.457252</c:v>
                </c:pt>
                <c:pt idx="3744">
                  <c:v>120.45734400000001</c:v>
                </c:pt>
                <c:pt idx="3745">
                  <c:v>120.467305</c:v>
                </c:pt>
                <c:pt idx="3746">
                  <c:v>120.477294</c:v>
                </c:pt>
                <c:pt idx="3747">
                  <c:v>120.48725399999999</c:v>
                </c:pt>
                <c:pt idx="3748">
                  <c:v>121.99718799999999</c:v>
                </c:pt>
                <c:pt idx="3749">
                  <c:v>121.99728500000001</c:v>
                </c:pt>
                <c:pt idx="3750">
                  <c:v>122.007204</c:v>
                </c:pt>
                <c:pt idx="3751">
                  <c:v>122.0073</c:v>
                </c:pt>
                <c:pt idx="3752">
                  <c:v>122.01721000000001</c:v>
                </c:pt>
                <c:pt idx="3753">
                  <c:v>122.017304</c:v>
                </c:pt>
                <c:pt idx="3754">
                  <c:v>122.027215</c:v>
                </c:pt>
                <c:pt idx="3755">
                  <c:v>122.037256</c:v>
                </c:pt>
                <c:pt idx="3756">
                  <c:v>122.04726700000001</c:v>
                </c:pt>
                <c:pt idx="3757">
                  <c:v>122.05725</c:v>
                </c:pt>
                <c:pt idx="3758">
                  <c:v>122.067198</c:v>
                </c:pt>
                <c:pt idx="3759">
                  <c:v>122.06730899999999</c:v>
                </c:pt>
                <c:pt idx="3760">
                  <c:v>122.077232</c:v>
                </c:pt>
                <c:pt idx="3761">
                  <c:v>122.087249</c:v>
                </c:pt>
                <c:pt idx="3762">
                  <c:v>122.097223</c:v>
                </c:pt>
                <c:pt idx="3763">
                  <c:v>122.107198</c:v>
                </c:pt>
                <c:pt idx="3764">
                  <c:v>122.11721199999999</c:v>
                </c:pt>
                <c:pt idx="3765">
                  <c:v>122.127234</c:v>
                </c:pt>
                <c:pt idx="3766">
                  <c:v>122.137199</c:v>
                </c:pt>
                <c:pt idx="3767">
                  <c:v>122.137291</c:v>
                </c:pt>
                <c:pt idx="3768">
                  <c:v>122.147243</c:v>
                </c:pt>
                <c:pt idx="3769">
                  <c:v>122.15720399999999</c:v>
                </c:pt>
                <c:pt idx="3770">
                  <c:v>122.167208</c:v>
                </c:pt>
                <c:pt idx="3771">
                  <c:v>122.177261</c:v>
                </c:pt>
                <c:pt idx="3772">
                  <c:v>122.187247</c:v>
                </c:pt>
                <c:pt idx="3773">
                  <c:v>122.197198</c:v>
                </c:pt>
                <c:pt idx="3774">
                  <c:v>122.197293</c:v>
                </c:pt>
                <c:pt idx="3775">
                  <c:v>122.20724</c:v>
                </c:pt>
                <c:pt idx="3776">
                  <c:v>122.217252</c:v>
                </c:pt>
                <c:pt idx="3777">
                  <c:v>122.227231</c:v>
                </c:pt>
                <c:pt idx="3778">
                  <c:v>122.23718700000001</c:v>
                </c:pt>
                <c:pt idx="3779">
                  <c:v>122.237303</c:v>
                </c:pt>
                <c:pt idx="3780">
                  <c:v>122.24725599999999</c:v>
                </c:pt>
                <c:pt idx="3781">
                  <c:v>122.257189</c:v>
                </c:pt>
                <c:pt idx="3782">
                  <c:v>122.25728100000001</c:v>
                </c:pt>
                <c:pt idx="3783">
                  <c:v>122.267256</c:v>
                </c:pt>
                <c:pt idx="3784">
                  <c:v>122.27721200000001</c:v>
                </c:pt>
                <c:pt idx="3785">
                  <c:v>122.28727499999999</c:v>
                </c:pt>
                <c:pt idx="3786">
                  <c:v>122.29724400000001</c:v>
                </c:pt>
                <c:pt idx="3787">
                  <c:v>122.30722400000001</c:v>
                </c:pt>
                <c:pt idx="3788">
                  <c:v>122.31724699999999</c:v>
                </c:pt>
                <c:pt idx="3789">
                  <c:v>122.327247</c:v>
                </c:pt>
                <c:pt idx="3790">
                  <c:v>122.337236</c:v>
                </c:pt>
                <c:pt idx="3791">
                  <c:v>122.34718700000001</c:v>
                </c:pt>
                <c:pt idx="3792">
                  <c:v>122.34729799999999</c:v>
                </c:pt>
                <c:pt idx="3793">
                  <c:v>122.35717699999999</c:v>
                </c:pt>
                <c:pt idx="3794">
                  <c:v>122.357292</c:v>
                </c:pt>
                <c:pt idx="3795">
                  <c:v>122.367271</c:v>
                </c:pt>
                <c:pt idx="3796">
                  <c:v>122.377246</c:v>
                </c:pt>
                <c:pt idx="3797">
                  <c:v>122.387184</c:v>
                </c:pt>
                <c:pt idx="3798">
                  <c:v>122.38727900000001</c:v>
                </c:pt>
                <c:pt idx="3799">
                  <c:v>122.39721</c:v>
                </c:pt>
                <c:pt idx="3800">
                  <c:v>122.407202</c:v>
                </c:pt>
                <c:pt idx="3801">
                  <c:v>122.41727899999999</c:v>
                </c:pt>
                <c:pt idx="3802">
                  <c:v>122.427266</c:v>
                </c:pt>
                <c:pt idx="3803">
                  <c:v>122.437195</c:v>
                </c:pt>
                <c:pt idx="3804">
                  <c:v>122.44722299999999</c:v>
                </c:pt>
                <c:pt idx="3805">
                  <c:v>122.45718100000001</c:v>
                </c:pt>
                <c:pt idx="3806">
                  <c:v>122.45729300000001</c:v>
                </c:pt>
                <c:pt idx="3807">
                  <c:v>122.46727300000001</c:v>
                </c:pt>
                <c:pt idx="3808">
                  <c:v>122.477211</c:v>
                </c:pt>
                <c:pt idx="3809">
                  <c:v>122.487256</c:v>
                </c:pt>
                <c:pt idx="3810">
                  <c:v>123.997219</c:v>
                </c:pt>
                <c:pt idx="3811">
                  <c:v>124.007167</c:v>
                </c:pt>
                <c:pt idx="3812">
                  <c:v>124.00726</c:v>
                </c:pt>
                <c:pt idx="3813">
                  <c:v>124.01720299999999</c:v>
                </c:pt>
                <c:pt idx="3814">
                  <c:v>124.027199</c:v>
                </c:pt>
                <c:pt idx="3815">
                  <c:v>124.03715</c:v>
                </c:pt>
                <c:pt idx="3816">
                  <c:v>124.037263</c:v>
                </c:pt>
                <c:pt idx="3817">
                  <c:v>124.047214</c:v>
                </c:pt>
                <c:pt idx="3818">
                  <c:v>124.05716700000001</c:v>
                </c:pt>
                <c:pt idx="3819">
                  <c:v>124.0672</c:v>
                </c:pt>
                <c:pt idx="3820">
                  <c:v>124.07719400000001</c:v>
                </c:pt>
                <c:pt idx="3821">
                  <c:v>124.087199</c:v>
                </c:pt>
                <c:pt idx="3822">
                  <c:v>124.097212</c:v>
                </c:pt>
                <c:pt idx="3823">
                  <c:v>124.10719899999999</c:v>
                </c:pt>
                <c:pt idx="3824">
                  <c:v>124.11717400000001</c:v>
                </c:pt>
                <c:pt idx="3825">
                  <c:v>124.12713599999999</c:v>
                </c:pt>
                <c:pt idx="3826">
                  <c:v>124.127229</c:v>
                </c:pt>
                <c:pt idx="3827">
                  <c:v>124.13713300000001</c:v>
                </c:pt>
                <c:pt idx="3828">
                  <c:v>124.137249</c:v>
                </c:pt>
                <c:pt idx="3829">
                  <c:v>124.147154</c:v>
                </c:pt>
                <c:pt idx="3830">
                  <c:v>124.157213</c:v>
                </c:pt>
                <c:pt idx="3831">
                  <c:v>124.167162</c:v>
                </c:pt>
                <c:pt idx="3832">
                  <c:v>124.167254</c:v>
                </c:pt>
                <c:pt idx="3833">
                  <c:v>124.177245</c:v>
                </c:pt>
                <c:pt idx="3834">
                  <c:v>124.18717100000001</c:v>
                </c:pt>
                <c:pt idx="3835">
                  <c:v>124.197198</c:v>
                </c:pt>
                <c:pt idx="3836">
                  <c:v>124.207172</c:v>
                </c:pt>
                <c:pt idx="3837">
                  <c:v>124.217159</c:v>
                </c:pt>
                <c:pt idx="3838">
                  <c:v>124.217251</c:v>
                </c:pt>
                <c:pt idx="3839">
                  <c:v>124.227136</c:v>
                </c:pt>
                <c:pt idx="3840">
                  <c:v>124.227253</c:v>
                </c:pt>
                <c:pt idx="3841">
                  <c:v>124.237144</c:v>
                </c:pt>
                <c:pt idx="3842">
                  <c:v>124.247193</c:v>
                </c:pt>
                <c:pt idx="3843">
                  <c:v>124.257199</c:v>
                </c:pt>
                <c:pt idx="3844">
                  <c:v>124.267167</c:v>
                </c:pt>
                <c:pt idx="3845">
                  <c:v>124.277173</c:v>
                </c:pt>
                <c:pt idx="3846">
                  <c:v>124.287143</c:v>
                </c:pt>
                <c:pt idx="3847">
                  <c:v>124.287235</c:v>
                </c:pt>
                <c:pt idx="3848">
                  <c:v>124.297183</c:v>
                </c:pt>
                <c:pt idx="3849">
                  <c:v>124.30717199999999</c:v>
                </c:pt>
                <c:pt idx="3850">
                  <c:v>124.317162</c:v>
                </c:pt>
                <c:pt idx="3851">
                  <c:v>124.32713099999999</c:v>
                </c:pt>
                <c:pt idx="3852">
                  <c:v>124.327248</c:v>
                </c:pt>
                <c:pt idx="3853">
                  <c:v>124.337198</c:v>
                </c:pt>
                <c:pt idx="3854">
                  <c:v>124.34719</c:v>
                </c:pt>
                <c:pt idx="3855">
                  <c:v>124.357223</c:v>
                </c:pt>
                <c:pt idx="3856">
                  <c:v>124.367135</c:v>
                </c:pt>
                <c:pt idx="3857">
                  <c:v>124.36725199999999</c:v>
                </c:pt>
                <c:pt idx="3858">
                  <c:v>124.377222</c:v>
                </c:pt>
                <c:pt idx="3859">
                  <c:v>124.38713</c:v>
                </c:pt>
                <c:pt idx="3860">
                  <c:v>124.387247</c:v>
                </c:pt>
                <c:pt idx="3861">
                  <c:v>124.397209</c:v>
                </c:pt>
                <c:pt idx="3862">
                  <c:v>124.407141</c:v>
                </c:pt>
                <c:pt idx="3863">
                  <c:v>124.40723300000001</c:v>
                </c:pt>
                <c:pt idx="3864">
                  <c:v>124.417185</c:v>
                </c:pt>
                <c:pt idx="3865">
                  <c:v>124.427199</c:v>
                </c:pt>
                <c:pt idx="3866">
                  <c:v>124.43716499999999</c:v>
                </c:pt>
                <c:pt idx="3867">
                  <c:v>124.447188</c:v>
                </c:pt>
                <c:pt idx="3868">
                  <c:v>124.457207</c:v>
                </c:pt>
                <c:pt idx="3869">
                  <c:v>124.46713699999999</c:v>
                </c:pt>
                <c:pt idx="3870">
                  <c:v>124.46723</c:v>
                </c:pt>
                <c:pt idx="3871">
                  <c:v>124.477158</c:v>
                </c:pt>
                <c:pt idx="3872">
                  <c:v>124.48720400000001</c:v>
                </c:pt>
                <c:pt idx="3873">
                  <c:v>125.99711499999999</c:v>
                </c:pt>
                <c:pt idx="3874">
                  <c:v>126.007188</c:v>
                </c:pt>
                <c:pt idx="3875">
                  <c:v>126.017144</c:v>
                </c:pt>
                <c:pt idx="3876">
                  <c:v>126.027113</c:v>
                </c:pt>
                <c:pt idx="3877">
                  <c:v>126.037154</c:v>
                </c:pt>
                <c:pt idx="3878">
                  <c:v>126.04715</c:v>
                </c:pt>
                <c:pt idx="3879">
                  <c:v>126.057137</c:v>
                </c:pt>
                <c:pt idx="3880">
                  <c:v>126.06714100000001</c:v>
                </c:pt>
                <c:pt idx="3881">
                  <c:v>126.077163</c:v>
                </c:pt>
                <c:pt idx="3882">
                  <c:v>126.08716099999999</c:v>
                </c:pt>
                <c:pt idx="3883">
                  <c:v>126.097139</c:v>
                </c:pt>
                <c:pt idx="3884">
                  <c:v>126.107124</c:v>
                </c:pt>
                <c:pt idx="3885">
                  <c:v>126.11715700000001</c:v>
                </c:pt>
                <c:pt idx="3886">
                  <c:v>126.127126</c:v>
                </c:pt>
                <c:pt idx="3887">
                  <c:v>126.13718900000001</c:v>
                </c:pt>
                <c:pt idx="3888">
                  <c:v>126.147111</c:v>
                </c:pt>
                <c:pt idx="3889">
                  <c:v>126.147203</c:v>
                </c:pt>
                <c:pt idx="3890">
                  <c:v>126.15718699999999</c:v>
                </c:pt>
                <c:pt idx="3891">
                  <c:v>126.167125</c:v>
                </c:pt>
                <c:pt idx="3892">
                  <c:v>126.177176</c:v>
                </c:pt>
                <c:pt idx="3893">
                  <c:v>126.187146</c:v>
                </c:pt>
                <c:pt idx="3894">
                  <c:v>126.197137</c:v>
                </c:pt>
                <c:pt idx="3895">
                  <c:v>126.20711</c:v>
                </c:pt>
                <c:pt idx="3896">
                  <c:v>126.217094</c:v>
                </c:pt>
                <c:pt idx="3897">
                  <c:v>126.21721100000001</c:v>
                </c:pt>
                <c:pt idx="3898">
                  <c:v>126.22708799999999</c:v>
                </c:pt>
                <c:pt idx="3899">
                  <c:v>126.22720700000001</c:v>
                </c:pt>
                <c:pt idx="3900">
                  <c:v>126.23710199999999</c:v>
                </c:pt>
                <c:pt idx="3901">
                  <c:v>126.237196</c:v>
                </c:pt>
                <c:pt idx="3902">
                  <c:v>126.247105</c:v>
                </c:pt>
                <c:pt idx="3903">
                  <c:v>126.257126</c:v>
                </c:pt>
                <c:pt idx="3904">
                  <c:v>126.26714699999999</c:v>
                </c:pt>
                <c:pt idx="3905">
                  <c:v>126.277171</c:v>
                </c:pt>
                <c:pt idx="3906">
                  <c:v>126.287091</c:v>
                </c:pt>
                <c:pt idx="3907">
                  <c:v>126.28721</c:v>
                </c:pt>
                <c:pt idx="3908">
                  <c:v>126.297104</c:v>
                </c:pt>
                <c:pt idx="3909">
                  <c:v>126.307159</c:v>
                </c:pt>
                <c:pt idx="3910">
                  <c:v>126.317178</c:v>
                </c:pt>
                <c:pt idx="3911">
                  <c:v>126.32709699999999</c:v>
                </c:pt>
                <c:pt idx="3912">
                  <c:v>126.32719400000001</c:v>
                </c:pt>
                <c:pt idx="3913">
                  <c:v>126.33711</c:v>
                </c:pt>
                <c:pt idx="3914">
                  <c:v>126.337203</c:v>
                </c:pt>
                <c:pt idx="3915">
                  <c:v>126.347129</c:v>
                </c:pt>
                <c:pt idx="3916">
                  <c:v>126.357128</c:v>
                </c:pt>
                <c:pt idx="3917">
                  <c:v>126.367154</c:v>
                </c:pt>
                <c:pt idx="3918">
                  <c:v>126.377139</c:v>
                </c:pt>
                <c:pt idx="3919">
                  <c:v>126.387128</c:v>
                </c:pt>
                <c:pt idx="3920">
                  <c:v>126.397113</c:v>
                </c:pt>
                <c:pt idx="3921">
                  <c:v>126.407141</c:v>
                </c:pt>
                <c:pt idx="3922">
                  <c:v>126.417148</c:v>
                </c:pt>
                <c:pt idx="3923">
                  <c:v>126.427161</c:v>
                </c:pt>
                <c:pt idx="3924">
                  <c:v>126.437189</c:v>
                </c:pt>
                <c:pt idx="3925">
                  <c:v>126.44708199999999</c:v>
                </c:pt>
                <c:pt idx="3926">
                  <c:v>126.4472</c:v>
                </c:pt>
                <c:pt idx="3927">
                  <c:v>126.457134</c:v>
                </c:pt>
                <c:pt idx="3928">
                  <c:v>126.46715</c:v>
                </c:pt>
                <c:pt idx="3929">
                  <c:v>126.47707800000001</c:v>
                </c:pt>
                <c:pt idx="3930">
                  <c:v>126.477194</c:v>
                </c:pt>
                <c:pt idx="3931">
                  <c:v>126.487121</c:v>
                </c:pt>
                <c:pt idx="3932">
                  <c:v>127.99704300000001</c:v>
                </c:pt>
                <c:pt idx="3933">
                  <c:v>127.99713800000001</c:v>
                </c:pt>
                <c:pt idx="3934">
                  <c:v>128.00712899999999</c:v>
                </c:pt>
                <c:pt idx="3935">
                  <c:v>128.017101</c:v>
                </c:pt>
                <c:pt idx="3936">
                  <c:v>128.02711099999999</c:v>
                </c:pt>
                <c:pt idx="3937">
                  <c:v>128.037149</c:v>
                </c:pt>
                <c:pt idx="3938">
                  <c:v>128.04706100000001</c:v>
                </c:pt>
                <c:pt idx="3939">
                  <c:v>128.047157</c:v>
                </c:pt>
                <c:pt idx="3940">
                  <c:v>128.057108</c:v>
                </c:pt>
                <c:pt idx="3941">
                  <c:v>128.067104</c:v>
                </c:pt>
                <c:pt idx="3942">
                  <c:v>128.07708600000001</c:v>
                </c:pt>
                <c:pt idx="3943">
                  <c:v>128.08706799999999</c:v>
                </c:pt>
                <c:pt idx="3944">
                  <c:v>128.087165</c:v>
                </c:pt>
                <c:pt idx="3945">
                  <c:v>128.09708900000001</c:v>
                </c:pt>
                <c:pt idx="3946">
                  <c:v>128.107145</c:v>
                </c:pt>
                <c:pt idx="3947">
                  <c:v>128.117144</c:v>
                </c:pt>
                <c:pt idx="3948">
                  <c:v>128.12715</c:v>
                </c:pt>
                <c:pt idx="3949">
                  <c:v>128.13705899999999</c:v>
                </c:pt>
                <c:pt idx="3950">
                  <c:v>128.137156</c:v>
                </c:pt>
                <c:pt idx="3951">
                  <c:v>128.14707999999999</c:v>
                </c:pt>
                <c:pt idx="3952">
                  <c:v>128.15709000000001</c:v>
                </c:pt>
                <c:pt idx="3953">
                  <c:v>128.16711599999999</c:v>
                </c:pt>
                <c:pt idx="3954">
                  <c:v>128.17714000000001</c:v>
                </c:pt>
                <c:pt idx="3955">
                  <c:v>128.187059</c:v>
                </c:pt>
                <c:pt idx="3956">
                  <c:v>128.19709399999999</c:v>
                </c:pt>
                <c:pt idx="3957">
                  <c:v>128.20706999999999</c:v>
                </c:pt>
                <c:pt idx="3958">
                  <c:v>128.21704399999999</c:v>
                </c:pt>
                <c:pt idx="3959">
                  <c:v>128.217161</c:v>
                </c:pt>
                <c:pt idx="3960">
                  <c:v>128.22711200000001</c:v>
                </c:pt>
                <c:pt idx="3961">
                  <c:v>128.23705899999999</c:v>
                </c:pt>
                <c:pt idx="3962">
                  <c:v>128.237154</c:v>
                </c:pt>
                <c:pt idx="3963">
                  <c:v>128.247107</c:v>
                </c:pt>
                <c:pt idx="3964">
                  <c:v>128.25710799999999</c:v>
                </c:pt>
                <c:pt idx="3965">
                  <c:v>128.26707300000001</c:v>
                </c:pt>
                <c:pt idx="3966">
                  <c:v>128.26716500000001</c:v>
                </c:pt>
                <c:pt idx="3967">
                  <c:v>128.277108</c:v>
                </c:pt>
                <c:pt idx="3968">
                  <c:v>128.28706099999999</c:v>
                </c:pt>
                <c:pt idx="3969">
                  <c:v>128.29709</c:v>
                </c:pt>
                <c:pt idx="3970">
                  <c:v>128.307086</c:v>
                </c:pt>
                <c:pt idx="3971">
                  <c:v>128.31711899999999</c:v>
                </c:pt>
                <c:pt idx="3972">
                  <c:v>128.327057</c:v>
                </c:pt>
                <c:pt idx="3973">
                  <c:v>128.32714999999999</c:v>
                </c:pt>
                <c:pt idx="3974">
                  <c:v>128.33711700000001</c:v>
                </c:pt>
                <c:pt idx="3975">
                  <c:v>128.34714600000001</c:v>
                </c:pt>
                <c:pt idx="3976">
                  <c:v>128.35713100000001</c:v>
                </c:pt>
                <c:pt idx="3977">
                  <c:v>128.36704399999999</c:v>
                </c:pt>
                <c:pt idx="3978">
                  <c:v>128.36716100000001</c:v>
                </c:pt>
                <c:pt idx="3979">
                  <c:v>128.37705099999999</c:v>
                </c:pt>
                <c:pt idx="3980">
                  <c:v>128.37714500000001</c:v>
                </c:pt>
                <c:pt idx="3981">
                  <c:v>128.38709299999999</c:v>
                </c:pt>
                <c:pt idx="3982">
                  <c:v>128.39712399999999</c:v>
                </c:pt>
                <c:pt idx="3983">
                  <c:v>128.40709200000001</c:v>
                </c:pt>
                <c:pt idx="3984">
                  <c:v>128.417057</c:v>
                </c:pt>
                <c:pt idx="3985">
                  <c:v>128.42707300000001</c:v>
                </c:pt>
                <c:pt idx="3986">
                  <c:v>128.437082</c:v>
                </c:pt>
                <c:pt idx="3987">
                  <c:v>128.447135</c:v>
                </c:pt>
                <c:pt idx="3988">
                  <c:v>128.457109</c:v>
                </c:pt>
                <c:pt idx="3989">
                  <c:v>128.46711999999999</c:v>
                </c:pt>
                <c:pt idx="3990">
                  <c:v>128.477079</c:v>
                </c:pt>
                <c:pt idx="3991">
                  <c:v>128.48706000000001</c:v>
                </c:pt>
                <c:pt idx="3992">
                  <c:v>129.99699899999999</c:v>
                </c:pt>
                <c:pt idx="3993">
                  <c:v>129.99709200000001</c:v>
                </c:pt>
                <c:pt idx="3994">
                  <c:v>130.007046</c:v>
                </c:pt>
                <c:pt idx="3995">
                  <c:v>130.01704100000001</c:v>
                </c:pt>
                <c:pt idx="3996">
                  <c:v>130.02705</c:v>
                </c:pt>
                <c:pt idx="3997">
                  <c:v>130.037057</c:v>
                </c:pt>
                <c:pt idx="3998">
                  <c:v>130.047087</c:v>
                </c:pt>
                <c:pt idx="3999">
                  <c:v>130.057018</c:v>
                </c:pt>
                <c:pt idx="4000">
                  <c:v>130.067037</c:v>
                </c:pt>
                <c:pt idx="4001">
                  <c:v>130.07709700000001</c:v>
                </c:pt>
                <c:pt idx="4002">
                  <c:v>130.08711099999999</c:v>
                </c:pt>
                <c:pt idx="4003">
                  <c:v>130.097084</c:v>
                </c:pt>
                <c:pt idx="4004">
                  <c:v>130.10703899999999</c:v>
                </c:pt>
                <c:pt idx="4005">
                  <c:v>130.11704700000001</c:v>
                </c:pt>
                <c:pt idx="4006">
                  <c:v>130.127039</c:v>
                </c:pt>
                <c:pt idx="4007">
                  <c:v>130.137058</c:v>
                </c:pt>
                <c:pt idx="4008">
                  <c:v>130.147021</c:v>
                </c:pt>
                <c:pt idx="4009">
                  <c:v>130.15700000000001</c:v>
                </c:pt>
                <c:pt idx="4010">
                  <c:v>130.15711200000001</c:v>
                </c:pt>
                <c:pt idx="4011">
                  <c:v>130.16707</c:v>
                </c:pt>
                <c:pt idx="4012">
                  <c:v>130.177032</c:v>
                </c:pt>
                <c:pt idx="4013">
                  <c:v>130.18708000000001</c:v>
                </c:pt>
                <c:pt idx="4014">
                  <c:v>130.197024</c:v>
                </c:pt>
                <c:pt idx="4015">
                  <c:v>130.20709299999999</c:v>
                </c:pt>
                <c:pt idx="4016">
                  <c:v>130.21706599999999</c:v>
                </c:pt>
                <c:pt idx="4017">
                  <c:v>130.22709</c:v>
                </c:pt>
                <c:pt idx="4018">
                  <c:v>130.23701600000001</c:v>
                </c:pt>
                <c:pt idx="4019">
                  <c:v>130.24701999999999</c:v>
                </c:pt>
                <c:pt idx="4020">
                  <c:v>130.25703999999999</c:v>
                </c:pt>
                <c:pt idx="4021">
                  <c:v>130.26701299999999</c:v>
                </c:pt>
                <c:pt idx="4022">
                  <c:v>130.277098</c:v>
                </c:pt>
                <c:pt idx="4023">
                  <c:v>130.28706299999999</c:v>
                </c:pt>
                <c:pt idx="4024">
                  <c:v>130.297033</c:v>
                </c:pt>
                <c:pt idx="4025">
                  <c:v>130.30703399999999</c:v>
                </c:pt>
                <c:pt idx="4026">
                  <c:v>130.317038</c:v>
                </c:pt>
                <c:pt idx="4027">
                  <c:v>130.3271</c:v>
                </c:pt>
                <c:pt idx="4028">
                  <c:v>130.33703700000001</c:v>
                </c:pt>
                <c:pt idx="4029">
                  <c:v>130.347013</c:v>
                </c:pt>
                <c:pt idx="4030">
                  <c:v>130.35701800000001</c:v>
                </c:pt>
                <c:pt idx="4031">
                  <c:v>130.36700200000001</c:v>
                </c:pt>
                <c:pt idx="4032">
                  <c:v>130.36711600000001</c:v>
                </c:pt>
                <c:pt idx="4033">
                  <c:v>130.37699799999999</c:v>
                </c:pt>
                <c:pt idx="4034">
                  <c:v>130.37711400000001</c:v>
                </c:pt>
                <c:pt idx="4035">
                  <c:v>130.38699199999999</c:v>
                </c:pt>
                <c:pt idx="4036">
                  <c:v>130.38710900000001</c:v>
                </c:pt>
                <c:pt idx="4037">
                  <c:v>130.396996</c:v>
                </c:pt>
                <c:pt idx="4038">
                  <c:v>130.39711199999999</c:v>
                </c:pt>
                <c:pt idx="4039">
                  <c:v>130.40705299999999</c:v>
                </c:pt>
                <c:pt idx="4040">
                  <c:v>130.41701800000001</c:v>
                </c:pt>
                <c:pt idx="4041">
                  <c:v>130.42699999999999</c:v>
                </c:pt>
                <c:pt idx="4042">
                  <c:v>130.42711600000001</c:v>
                </c:pt>
                <c:pt idx="4043">
                  <c:v>130.437003</c:v>
                </c:pt>
                <c:pt idx="4044">
                  <c:v>130.44698600000001</c:v>
                </c:pt>
                <c:pt idx="4045">
                  <c:v>130.447104</c:v>
                </c:pt>
                <c:pt idx="4046">
                  <c:v>130.45709400000001</c:v>
                </c:pt>
                <c:pt idx="4047">
                  <c:v>130.466993</c:v>
                </c:pt>
                <c:pt idx="4048">
                  <c:v>130.467085</c:v>
                </c:pt>
                <c:pt idx="4049">
                  <c:v>130.477047</c:v>
                </c:pt>
                <c:pt idx="4050">
                  <c:v>130.48701500000001</c:v>
                </c:pt>
                <c:pt idx="4051">
                  <c:v>131.99706900000001</c:v>
                </c:pt>
                <c:pt idx="4052">
                  <c:v>132.00695300000001</c:v>
                </c:pt>
                <c:pt idx="4053">
                  <c:v>132.00707199999999</c:v>
                </c:pt>
                <c:pt idx="4054">
                  <c:v>132.016954</c:v>
                </c:pt>
                <c:pt idx="4055">
                  <c:v>132.01707300000001</c:v>
                </c:pt>
                <c:pt idx="4056">
                  <c:v>132.02703099999999</c:v>
                </c:pt>
                <c:pt idx="4057">
                  <c:v>132.037013</c:v>
                </c:pt>
                <c:pt idx="4058">
                  <c:v>132.046998</c:v>
                </c:pt>
                <c:pt idx="4059">
                  <c:v>132.057051</c:v>
                </c:pt>
                <c:pt idx="4060">
                  <c:v>132.06700799999999</c:v>
                </c:pt>
                <c:pt idx="4061">
                  <c:v>132.076978</c:v>
                </c:pt>
                <c:pt idx="4062">
                  <c:v>132.07707199999999</c:v>
                </c:pt>
                <c:pt idx="4063">
                  <c:v>132.08703</c:v>
                </c:pt>
                <c:pt idx="4064">
                  <c:v>132.09700900000001</c:v>
                </c:pt>
                <c:pt idx="4065">
                  <c:v>132.10701399999999</c:v>
                </c:pt>
                <c:pt idx="4066">
                  <c:v>132.117008</c:v>
                </c:pt>
                <c:pt idx="4067">
                  <c:v>132.12697299999999</c:v>
                </c:pt>
                <c:pt idx="4068">
                  <c:v>132.13706500000001</c:v>
                </c:pt>
                <c:pt idx="4069">
                  <c:v>132.14694900000001</c:v>
                </c:pt>
                <c:pt idx="4070">
                  <c:v>132.147065</c:v>
                </c:pt>
                <c:pt idx="4071">
                  <c:v>132.15695299999999</c:v>
                </c:pt>
                <c:pt idx="4072">
                  <c:v>132.157048</c:v>
                </c:pt>
                <c:pt idx="4073">
                  <c:v>132.167056</c:v>
                </c:pt>
                <c:pt idx="4074">
                  <c:v>132.17695499999999</c:v>
                </c:pt>
                <c:pt idx="4075">
                  <c:v>132.17707200000001</c:v>
                </c:pt>
                <c:pt idx="4076">
                  <c:v>132.18696600000001</c:v>
                </c:pt>
                <c:pt idx="4077">
                  <c:v>132.18706</c:v>
                </c:pt>
                <c:pt idx="4078">
                  <c:v>132.19696500000001</c:v>
                </c:pt>
                <c:pt idx="4079">
                  <c:v>132.20699099999999</c:v>
                </c:pt>
                <c:pt idx="4080">
                  <c:v>132.21699899999999</c:v>
                </c:pt>
                <c:pt idx="4081">
                  <c:v>132.226967</c:v>
                </c:pt>
                <c:pt idx="4082">
                  <c:v>132.23705899999999</c:v>
                </c:pt>
                <c:pt idx="4083">
                  <c:v>132.24702400000001</c:v>
                </c:pt>
                <c:pt idx="4084">
                  <c:v>132.256989</c:v>
                </c:pt>
                <c:pt idx="4085">
                  <c:v>132.26703699999999</c:v>
                </c:pt>
                <c:pt idx="4086">
                  <c:v>132.27700899999999</c:v>
                </c:pt>
                <c:pt idx="4087">
                  <c:v>132.287015</c:v>
                </c:pt>
                <c:pt idx="4088">
                  <c:v>132.29699500000001</c:v>
                </c:pt>
                <c:pt idx="4089">
                  <c:v>132.30697799999999</c:v>
                </c:pt>
                <c:pt idx="4090">
                  <c:v>132.31697600000001</c:v>
                </c:pt>
                <c:pt idx="4091">
                  <c:v>132.32702499999999</c:v>
                </c:pt>
                <c:pt idx="4092">
                  <c:v>132.33696499999999</c:v>
                </c:pt>
                <c:pt idx="4093">
                  <c:v>132.347025</c:v>
                </c:pt>
                <c:pt idx="4094">
                  <c:v>132.35702499999999</c:v>
                </c:pt>
                <c:pt idx="4095">
                  <c:v>132.36694800000001</c:v>
                </c:pt>
                <c:pt idx="4096">
                  <c:v>132.367063</c:v>
                </c:pt>
                <c:pt idx="4097">
                  <c:v>132.37696099999999</c:v>
                </c:pt>
                <c:pt idx="4098">
                  <c:v>132.37705600000001</c:v>
                </c:pt>
                <c:pt idx="4099">
                  <c:v>132.386955</c:v>
                </c:pt>
                <c:pt idx="4100">
                  <c:v>132.39698799999999</c:v>
                </c:pt>
                <c:pt idx="4101">
                  <c:v>132.40697</c:v>
                </c:pt>
                <c:pt idx="4102">
                  <c:v>132.40706299999999</c:v>
                </c:pt>
                <c:pt idx="4103">
                  <c:v>132.41700499999999</c:v>
                </c:pt>
                <c:pt idx="4104">
                  <c:v>132.42694399999999</c:v>
                </c:pt>
                <c:pt idx="4105">
                  <c:v>132.42703900000001</c:v>
                </c:pt>
                <c:pt idx="4106">
                  <c:v>132.43700100000001</c:v>
                </c:pt>
                <c:pt idx="4107">
                  <c:v>132.44702899999999</c:v>
                </c:pt>
                <c:pt idx="4108">
                  <c:v>132.456951</c:v>
                </c:pt>
                <c:pt idx="4109">
                  <c:v>132.457067</c:v>
                </c:pt>
                <c:pt idx="4110">
                  <c:v>132.46699799999999</c:v>
                </c:pt>
                <c:pt idx="4111">
                  <c:v>132.47695100000001</c:v>
                </c:pt>
                <c:pt idx="4112">
                  <c:v>132.47706500000001</c:v>
                </c:pt>
                <c:pt idx="4113">
                  <c:v>132.48699099999999</c:v>
                </c:pt>
                <c:pt idx="4114">
                  <c:v>133.99695600000001</c:v>
                </c:pt>
                <c:pt idx="4115">
                  <c:v>134.00695300000001</c:v>
                </c:pt>
                <c:pt idx="4116">
                  <c:v>134.01698099999999</c:v>
                </c:pt>
                <c:pt idx="4117">
                  <c:v>134.026995</c:v>
                </c:pt>
                <c:pt idx="4118">
                  <c:v>134.03699700000001</c:v>
                </c:pt>
                <c:pt idx="4119">
                  <c:v>134.046975</c:v>
                </c:pt>
                <c:pt idx="4120">
                  <c:v>134.056971</c:v>
                </c:pt>
                <c:pt idx="4121">
                  <c:v>134.06699</c:v>
                </c:pt>
                <c:pt idx="4122">
                  <c:v>134.076975</c:v>
                </c:pt>
                <c:pt idx="4123">
                  <c:v>134.08696399999999</c:v>
                </c:pt>
                <c:pt idx="4124">
                  <c:v>134.09696299999999</c:v>
                </c:pt>
                <c:pt idx="4125">
                  <c:v>134.10693599999999</c:v>
                </c:pt>
                <c:pt idx="4126">
                  <c:v>134.11699999999999</c:v>
                </c:pt>
                <c:pt idx="4127">
                  <c:v>134.12696099999999</c:v>
                </c:pt>
                <c:pt idx="4128">
                  <c:v>134.13696899999999</c:v>
                </c:pt>
                <c:pt idx="4129">
                  <c:v>134.146942</c:v>
                </c:pt>
                <c:pt idx="4130">
                  <c:v>134.15700200000001</c:v>
                </c:pt>
                <c:pt idx="4131">
                  <c:v>134.166979</c:v>
                </c:pt>
                <c:pt idx="4132">
                  <c:v>134.17699999999999</c:v>
                </c:pt>
                <c:pt idx="4133">
                  <c:v>134.18696800000001</c:v>
                </c:pt>
                <c:pt idx="4134">
                  <c:v>134.196943</c:v>
                </c:pt>
                <c:pt idx="4135">
                  <c:v>134.20694599999999</c:v>
                </c:pt>
                <c:pt idx="4136">
                  <c:v>134.21694400000001</c:v>
                </c:pt>
                <c:pt idx="4137">
                  <c:v>134.22691399999999</c:v>
                </c:pt>
                <c:pt idx="4138">
                  <c:v>134.23699099999999</c:v>
                </c:pt>
                <c:pt idx="4139">
                  <c:v>134.24699699999999</c:v>
                </c:pt>
                <c:pt idx="4140">
                  <c:v>134.257014</c:v>
                </c:pt>
                <c:pt idx="4141">
                  <c:v>134.26692</c:v>
                </c:pt>
                <c:pt idx="4142">
                  <c:v>134.26701399999999</c:v>
                </c:pt>
                <c:pt idx="4143">
                  <c:v>134.27693500000001</c:v>
                </c:pt>
                <c:pt idx="4144">
                  <c:v>134.286957</c:v>
                </c:pt>
                <c:pt idx="4145">
                  <c:v>134.29700199999999</c:v>
                </c:pt>
                <c:pt idx="4146">
                  <c:v>134.30701300000001</c:v>
                </c:pt>
                <c:pt idx="4147">
                  <c:v>134.31694100000001</c:v>
                </c:pt>
                <c:pt idx="4148">
                  <c:v>134.32696799999999</c:v>
                </c:pt>
                <c:pt idx="4149">
                  <c:v>134.33698699999999</c:v>
                </c:pt>
                <c:pt idx="4150">
                  <c:v>134.346949</c:v>
                </c:pt>
                <c:pt idx="4151">
                  <c:v>134.35700399999999</c:v>
                </c:pt>
                <c:pt idx="4152">
                  <c:v>134.36698100000001</c:v>
                </c:pt>
                <c:pt idx="4153">
                  <c:v>134.37694099999999</c:v>
                </c:pt>
                <c:pt idx="4154">
                  <c:v>134.386931</c:v>
                </c:pt>
                <c:pt idx="4155">
                  <c:v>134.39691500000001</c:v>
                </c:pt>
                <c:pt idx="4156">
                  <c:v>134.40694199999999</c:v>
                </c:pt>
                <c:pt idx="4157">
                  <c:v>134.41692900000001</c:v>
                </c:pt>
                <c:pt idx="4158">
                  <c:v>134.42692099999999</c:v>
                </c:pt>
                <c:pt idx="4159">
                  <c:v>134.436961</c:v>
                </c:pt>
                <c:pt idx="4160">
                  <c:v>134.44698199999999</c:v>
                </c:pt>
                <c:pt idx="4161">
                  <c:v>134.45692</c:v>
                </c:pt>
                <c:pt idx="4162">
                  <c:v>134.46700000000001</c:v>
                </c:pt>
                <c:pt idx="4163">
                  <c:v>134.47694300000001</c:v>
                </c:pt>
                <c:pt idx="4164">
                  <c:v>134.487008</c:v>
                </c:pt>
                <c:pt idx="4165">
                  <c:v>135.99696700000001</c:v>
                </c:pt>
                <c:pt idx="4166">
                  <c:v>136.00686099999999</c:v>
                </c:pt>
                <c:pt idx="4167">
                  <c:v>136.006956</c:v>
                </c:pt>
                <c:pt idx="4168">
                  <c:v>136.01697300000001</c:v>
                </c:pt>
                <c:pt idx="4169">
                  <c:v>136.026871</c:v>
                </c:pt>
                <c:pt idx="4170">
                  <c:v>136.026985</c:v>
                </c:pt>
                <c:pt idx="4171">
                  <c:v>136.03688</c:v>
                </c:pt>
                <c:pt idx="4172">
                  <c:v>136.03697199999999</c:v>
                </c:pt>
                <c:pt idx="4173">
                  <c:v>136.046922</c:v>
                </c:pt>
                <c:pt idx="4174">
                  <c:v>136.05692199999999</c:v>
                </c:pt>
                <c:pt idx="4175">
                  <c:v>136.06689900000001</c:v>
                </c:pt>
                <c:pt idx="4176">
                  <c:v>136.07688099999999</c:v>
                </c:pt>
                <c:pt idx="4177">
                  <c:v>136.086961</c:v>
                </c:pt>
                <c:pt idx="4178">
                  <c:v>136.096915</c:v>
                </c:pt>
                <c:pt idx="4179">
                  <c:v>136.10690500000001</c:v>
                </c:pt>
                <c:pt idx="4180">
                  <c:v>136.11691099999999</c:v>
                </c:pt>
                <c:pt idx="4181">
                  <c:v>136.12692100000001</c:v>
                </c:pt>
                <c:pt idx="4182">
                  <c:v>136.1369</c:v>
                </c:pt>
                <c:pt idx="4183">
                  <c:v>136.14692600000001</c:v>
                </c:pt>
                <c:pt idx="4184">
                  <c:v>136.15696600000001</c:v>
                </c:pt>
                <c:pt idx="4185">
                  <c:v>136.16695799999999</c:v>
                </c:pt>
                <c:pt idx="4186">
                  <c:v>136.17686699999999</c:v>
                </c:pt>
                <c:pt idx="4187">
                  <c:v>136.176962</c:v>
                </c:pt>
                <c:pt idx="4188">
                  <c:v>136.18688499999999</c:v>
                </c:pt>
                <c:pt idx="4189">
                  <c:v>136.19697300000001</c:v>
                </c:pt>
                <c:pt idx="4190">
                  <c:v>136.20692</c:v>
                </c:pt>
                <c:pt idx="4191">
                  <c:v>136.21691000000001</c:v>
                </c:pt>
                <c:pt idx="4192">
                  <c:v>136.226887</c:v>
                </c:pt>
                <c:pt idx="4193">
                  <c:v>136.23693499999999</c:v>
                </c:pt>
                <c:pt idx="4194">
                  <c:v>136.24687299999999</c:v>
                </c:pt>
                <c:pt idx="4195">
                  <c:v>136.25694300000001</c:v>
                </c:pt>
                <c:pt idx="4196">
                  <c:v>136.266931</c:v>
                </c:pt>
                <c:pt idx="4197">
                  <c:v>136.27687399999999</c:v>
                </c:pt>
                <c:pt idx="4198">
                  <c:v>136.28692100000001</c:v>
                </c:pt>
                <c:pt idx="4199">
                  <c:v>136.29686000000001</c:v>
                </c:pt>
                <c:pt idx="4200">
                  <c:v>136.296978</c:v>
                </c:pt>
                <c:pt idx="4201">
                  <c:v>136.30689000000001</c:v>
                </c:pt>
                <c:pt idx="4202">
                  <c:v>136.30698000000001</c:v>
                </c:pt>
                <c:pt idx="4203">
                  <c:v>136.31688399999999</c:v>
                </c:pt>
                <c:pt idx="4204">
                  <c:v>136.32691</c:v>
                </c:pt>
                <c:pt idx="4205">
                  <c:v>136.33695800000001</c:v>
                </c:pt>
                <c:pt idx="4206">
                  <c:v>136.34696700000001</c:v>
                </c:pt>
                <c:pt idx="4207">
                  <c:v>136.356922</c:v>
                </c:pt>
                <c:pt idx="4208">
                  <c:v>136.36686599999999</c:v>
                </c:pt>
                <c:pt idx="4209">
                  <c:v>136.37690599999999</c:v>
                </c:pt>
                <c:pt idx="4210">
                  <c:v>136.38696300000001</c:v>
                </c:pt>
                <c:pt idx="4211">
                  <c:v>136.39688000000001</c:v>
                </c:pt>
                <c:pt idx="4212">
                  <c:v>136.40687600000001</c:v>
                </c:pt>
                <c:pt idx="4213">
                  <c:v>136.416856</c:v>
                </c:pt>
                <c:pt idx="4214">
                  <c:v>136.41694799999999</c:v>
                </c:pt>
                <c:pt idx="4215">
                  <c:v>136.42691500000001</c:v>
                </c:pt>
                <c:pt idx="4216">
                  <c:v>136.43695700000001</c:v>
                </c:pt>
                <c:pt idx="4217">
                  <c:v>136.446853</c:v>
                </c:pt>
                <c:pt idx="4218">
                  <c:v>136.446969</c:v>
                </c:pt>
                <c:pt idx="4219">
                  <c:v>136.456883</c:v>
                </c:pt>
                <c:pt idx="4220">
                  <c:v>136.46687299999999</c:v>
                </c:pt>
                <c:pt idx="4221">
                  <c:v>136.46696499999999</c:v>
                </c:pt>
                <c:pt idx="4222">
                  <c:v>136.47695400000001</c:v>
                </c:pt>
                <c:pt idx="4223">
                  <c:v>136.48691400000001</c:v>
                </c:pt>
                <c:pt idx="4224">
                  <c:v>137.996826</c:v>
                </c:pt>
                <c:pt idx="4225">
                  <c:v>137.99694199999999</c:v>
                </c:pt>
                <c:pt idx="4226">
                  <c:v>138.00682399999999</c:v>
                </c:pt>
                <c:pt idx="4227">
                  <c:v>138.00691399999999</c:v>
                </c:pt>
                <c:pt idx="4228">
                  <c:v>138.016852</c:v>
                </c:pt>
                <c:pt idx="4229">
                  <c:v>138.02687599999999</c:v>
                </c:pt>
                <c:pt idx="4230">
                  <c:v>138.03688299999999</c:v>
                </c:pt>
                <c:pt idx="4231">
                  <c:v>138.046862</c:v>
                </c:pt>
                <c:pt idx="4232">
                  <c:v>138.05687599999999</c:v>
                </c:pt>
                <c:pt idx="4233">
                  <c:v>138.06684899999999</c:v>
                </c:pt>
                <c:pt idx="4234">
                  <c:v>138.07682399999999</c:v>
                </c:pt>
                <c:pt idx="4235">
                  <c:v>138.07694000000001</c:v>
                </c:pt>
                <c:pt idx="4236">
                  <c:v>138.086851</c:v>
                </c:pt>
                <c:pt idx="4237">
                  <c:v>138.09684999999999</c:v>
                </c:pt>
                <c:pt idx="4238">
                  <c:v>138.106886</c:v>
                </c:pt>
                <c:pt idx="4239">
                  <c:v>138.11686900000001</c:v>
                </c:pt>
                <c:pt idx="4240">
                  <c:v>138.12692699999999</c:v>
                </c:pt>
                <c:pt idx="4241">
                  <c:v>138.136899</c:v>
                </c:pt>
                <c:pt idx="4242">
                  <c:v>138.14681899999999</c:v>
                </c:pt>
                <c:pt idx="4243">
                  <c:v>138.14693399999999</c:v>
                </c:pt>
                <c:pt idx="4244">
                  <c:v>138.15692100000001</c:v>
                </c:pt>
                <c:pt idx="4245">
                  <c:v>138.16683900000001</c:v>
                </c:pt>
                <c:pt idx="4246">
                  <c:v>138.17687699999999</c:v>
                </c:pt>
                <c:pt idx="4247">
                  <c:v>138.18683300000001</c:v>
                </c:pt>
                <c:pt idx="4248">
                  <c:v>138.196876</c:v>
                </c:pt>
                <c:pt idx="4249">
                  <c:v>138.206909</c:v>
                </c:pt>
                <c:pt idx="4250">
                  <c:v>138.216835</c:v>
                </c:pt>
                <c:pt idx="4251">
                  <c:v>138.226857</c:v>
                </c:pt>
                <c:pt idx="4252">
                  <c:v>138.23683299999999</c:v>
                </c:pt>
                <c:pt idx="4253">
                  <c:v>138.24684199999999</c:v>
                </c:pt>
                <c:pt idx="4254">
                  <c:v>138.25684899999999</c:v>
                </c:pt>
                <c:pt idx="4255">
                  <c:v>138.26689200000001</c:v>
                </c:pt>
                <c:pt idx="4256">
                  <c:v>138.27689899999999</c:v>
                </c:pt>
                <c:pt idx="4257">
                  <c:v>138.286822</c:v>
                </c:pt>
                <c:pt idx="4258">
                  <c:v>138.286912</c:v>
                </c:pt>
                <c:pt idx="4259">
                  <c:v>138.29683</c:v>
                </c:pt>
                <c:pt idx="4260">
                  <c:v>138.306915</c:v>
                </c:pt>
                <c:pt idx="4261">
                  <c:v>138.31684100000001</c:v>
                </c:pt>
                <c:pt idx="4262">
                  <c:v>138.326831</c:v>
                </c:pt>
                <c:pt idx="4263">
                  <c:v>138.33685600000001</c:v>
                </c:pt>
                <c:pt idx="4264">
                  <c:v>138.34681399999999</c:v>
                </c:pt>
                <c:pt idx="4265">
                  <c:v>138.34690599999999</c:v>
                </c:pt>
                <c:pt idx="4266">
                  <c:v>138.35690299999999</c:v>
                </c:pt>
                <c:pt idx="4267">
                  <c:v>138.36686399999999</c:v>
                </c:pt>
                <c:pt idx="4268">
                  <c:v>138.37687</c:v>
                </c:pt>
                <c:pt idx="4269">
                  <c:v>138.38687899999999</c:v>
                </c:pt>
                <c:pt idx="4270">
                  <c:v>138.39684800000001</c:v>
                </c:pt>
                <c:pt idx="4271">
                  <c:v>138.406857</c:v>
                </c:pt>
                <c:pt idx="4272">
                  <c:v>138.416844</c:v>
                </c:pt>
                <c:pt idx="4273">
                  <c:v>138.42691199999999</c:v>
                </c:pt>
                <c:pt idx="4274">
                  <c:v>138.43689699999999</c:v>
                </c:pt>
                <c:pt idx="4275">
                  <c:v>138.446845</c:v>
                </c:pt>
                <c:pt idx="4276">
                  <c:v>138.45691199999999</c:v>
                </c:pt>
                <c:pt idx="4277">
                  <c:v>138.466835</c:v>
                </c:pt>
                <c:pt idx="4278">
                  <c:v>138.476823</c:v>
                </c:pt>
                <c:pt idx="4279">
                  <c:v>138.48684600000001</c:v>
                </c:pt>
                <c:pt idx="4280">
                  <c:v>139.99684300000001</c:v>
                </c:pt>
                <c:pt idx="4281">
                  <c:v>140.00678400000001</c:v>
                </c:pt>
                <c:pt idx="4282">
                  <c:v>140.006878</c:v>
                </c:pt>
                <c:pt idx="4283">
                  <c:v>140.01682099999999</c:v>
                </c:pt>
                <c:pt idx="4284">
                  <c:v>140.02683500000001</c:v>
                </c:pt>
                <c:pt idx="4285">
                  <c:v>140.036835</c:v>
                </c:pt>
                <c:pt idx="4286">
                  <c:v>140.046806</c:v>
                </c:pt>
                <c:pt idx="4287">
                  <c:v>140.05678399999999</c:v>
                </c:pt>
                <c:pt idx="4288">
                  <c:v>140.066834</c:v>
                </c:pt>
                <c:pt idx="4289">
                  <c:v>140.076806</c:v>
                </c:pt>
                <c:pt idx="4290">
                  <c:v>140.076896</c:v>
                </c:pt>
                <c:pt idx="4291">
                  <c:v>140.08684700000001</c:v>
                </c:pt>
                <c:pt idx="4292">
                  <c:v>140.09684300000001</c:v>
                </c:pt>
                <c:pt idx="4293">
                  <c:v>140.106877</c:v>
                </c:pt>
                <c:pt idx="4294">
                  <c:v>140.11681799999999</c:v>
                </c:pt>
                <c:pt idx="4295">
                  <c:v>140.12678199999999</c:v>
                </c:pt>
                <c:pt idx="4296">
                  <c:v>140.13685799999999</c:v>
                </c:pt>
                <c:pt idx="4297">
                  <c:v>140.146781</c:v>
                </c:pt>
                <c:pt idx="4298">
                  <c:v>140.156781</c:v>
                </c:pt>
                <c:pt idx="4299">
                  <c:v>140.16682800000001</c:v>
                </c:pt>
                <c:pt idx="4300">
                  <c:v>140.176849</c:v>
                </c:pt>
                <c:pt idx="4301">
                  <c:v>140.18683799999999</c:v>
                </c:pt>
                <c:pt idx="4302">
                  <c:v>140.19687500000001</c:v>
                </c:pt>
                <c:pt idx="4303">
                  <c:v>140.206864</c:v>
                </c:pt>
                <c:pt idx="4304">
                  <c:v>140.216838</c:v>
                </c:pt>
                <c:pt idx="4305">
                  <c:v>140.226865</c:v>
                </c:pt>
                <c:pt idx="4306">
                  <c:v>140.23683</c:v>
                </c:pt>
                <c:pt idx="4307">
                  <c:v>140.24685600000001</c:v>
                </c:pt>
                <c:pt idx="4308">
                  <c:v>140.25684999999999</c:v>
                </c:pt>
                <c:pt idx="4309">
                  <c:v>140.266876</c:v>
                </c:pt>
                <c:pt idx="4310">
                  <c:v>140.27684099999999</c:v>
                </c:pt>
                <c:pt idx="4311">
                  <c:v>140.28683799999999</c:v>
                </c:pt>
                <c:pt idx="4312">
                  <c:v>140.29686799999999</c:v>
                </c:pt>
                <c:pt idx="4313">
                  <c:v>140.30686499999999</c:v>
                </c:pt>
                <c:pt idx="4314">
                  <c:v>140.316823</c:v>
                </c:pt>
                <c:pt idx="4315">
                  <c:v>140.32687000000001</c:v>
                </c:pt>
                <c:pt idx="4316">
                  <c:v>140.33685299999999</c:v>
                </c:pt>
                <c:pt idx="4317">
                  <c:v>140.34686400000001</c:v>
                </c:pt>
                <c:pt idx="4318">
                  <c:v>140.356844</c:v>
                </c:pt>
                <c:pt idx="4319">
                  <c:v>140.36679899999999</c:v>
                </c:pt>
                <c:pt idx="4320">
                  <c:v>140.376802</c:v>
                </c:pt>
                <c:pt idx="4321">
                  <c:v>140.38678999999999</c:v>
                </c:pt>
                <c:pt idx="4322">
                  <c:v>140.38688400000001</c:v>
                </c:pt>
                <c:pt idx="4323">
                  <c:v>140.39677900000001</c:v>
                </c:pt>
                <c:pt idx="4324">
                  <c:v>140.39686900000001</c:v>
                </c:pt>
                <c:pt idx="4325">
                  <c:v>140.406812</c:v>
                </c:pt>
                <c:pt idx="4326">
                  <c:v>140.41682599999999</c:v>
                </c:pt>
                <c:pt idx="4327">
                  <c:v>140.426815</c:v>
                </c:pt>
                <c:pt idx="4328">
                  <c:v>140.43683100000001</c:v>
                </c:pt>
                <c:pt idx="4329">
                  <c:v>140.446842</c:v>
                </c:pt>
                <c:pt idx="4330">
                  <c:v>140.456863</c:v>
                </c:pt>
                <c:pt idx="4331">
                  <c:v>140.466824</c:v>
                </c:pt>
                <c:pt idx="4332">
                  <c:v>140.47680500000001</c:v>
                </c:pt>
                <c:pt idx="4333">
                  <c:v>140.486771</c:v>
                </c:pt>
                <c:pt idx="4334">
                  <c:v>140.48686499999999</c:v>
                </c:pt>
                <c:pt idx="4335">
                  <c:v>141.99677299999999</c:v>
                </c:pt>
                <c:pt idx="4336">
                  <c:v>142.00677200000001</c:v>
                </c:pt>
                <c:pt idx="4337">
                  <c:v>142.01675</c:v>
                </c:pt>
                <c:pt idx="4338">
                  <c:v>142.016842</c:v>
                </c:pt>
                <c:pt idx="4339">
                  <c:v>142.02677700000001</c:v>
                </c:pt>
                <c:pt idx="4340">
                  <c:v>142.036832</c:v>
                </c:pt>
                <c:pt idx="4341">
                  <c:v>142.04673700000001</c:v>
                </c:pt>
                <c:pt idx="4342">
                  <c:v>142.056827</c:v>
                </c:pt>
                <c:pt idx="4343">
                  <c:v>142.066833</c:v>
                </c:pt>
                <c:pt idx="4344">
                  <c:v>142.076729</c:v>
                </c:pt>
                <c:pt idx="4345">
                  <c:v>142.07684599999999</c:v>
                </c:pt>
                <c:pt idx="4346">
                  <c:v>142.08676500000001</c:v>
                </c:pt>
                <c:pt idx="4347">
                  <c:v>142.09678199999999</c:v>
                </c:pt>
                <c:pt idx="4348">
                  <c:v>142.106807</c:v>
                </c:pt>
                <c:pt idx="4349">
                  <c:v>142.11683600000001</c:v>
                </c:pt>
                <c:pt idx="4350">
                  <c:v>142.126835</c:v>
                </c:pt>
                <c:pt idx="4351">
                  <c:v>142.13681500000001</c:v>
                </c:pt>
                <c:pt idx="4352">
                  <c:v>142.14677499999999</c:v>
                </c:pt>
                <c:pt idx="4353">
                  <c:v>142.156781</c:v>
                </c:pt>
                <c:pt idx="4354">
                  <c:v>142.16677799999999</c:v>
                </c:pt>
                <c:pt idx="4355">
                  <c:v>142.17676299999999</c:v>
                </c:pt>
                <c:pt idx="4356">
                  <c:v>142.18676500000001</c:v>
                </c:pt>
                <c:pt idx="4357">
                  <c:v>142.19676899999999</c:v>
                </c:pt>
                <c:pt idx="4358">
                  <c:v>142.20677800000001</c:v>
                </c:pt>
                <c:pt idx="4359">
                  <c:v>142.21679399999999</c:v>
                </c:pt>
                <c:pt idx="4360">
                  <c:v>142.22678400000001</c:v>
                </c:pt>
                <c:pt idx="4361">
                  <c:v>142.23674800000001</c:v>
                </c:pt>
                <c:pt idx="4362">
                  <c:v>142.236841</c:v>
                </c:pt>
                <c:pt idx="4363">
                  <c:v>142.24674899999999</c:v>
                </c:pt>
                <c:pt idx="4364">
                  <c:v>142.25672700000001</c:v>
                </c:pt>
                <c:pt idx="4365">
                  <c:v>142.25681900000001</c:v>
                </c:pt>
                <c:pt idx="4366">
                  <c:v>142.26680899999999</c:v>
                </c:pt>
                <c:pt idx="4367">
                  <c:v>142.27675300000001</c:v>
                </c:pt>
                <c:pt idx="4368">
                  <c:v>142.28680600000001</c:v>
                </c:pt>
                <c:pt idx="4369">
                  <c:v>142.29680300000001</c:v>
                </c:pt>
                <c:pt idx="4370">
                  <c:v>142.30681000000001</c:v>
                </c:pt>
                <c:pt idx="4371">
                  <c:v>142.31675799999999</c:v>
                </c:pt>
                <c:pt idx="4372">
                  <c:v>142.326787</c:v>
                </c:pt>
                <c:pt idx="4373">
                  <c:v>142.33679799999999</c:v>
                </c:pt>
                <c:pt idx="4374">
                  <c:v>142.346734</c:v>
                </c:pt>
                <c:pt idx="4375">
                  <c:v>142.35672299999999</c:v>
                </c:pt>
                <c:pt idx="4376">
                  <c:v>142.356842</c:v>
                </c:pt>
                <c:pt idx="4377">
                  <c:v>142.366748</c:v>
                </c:pt>
                <c:pt idx="4378">
                  <c:v>142.37680599999999</c:v>
                </c:pt>
                <c:pt idx="4379">
                  <c:v>142.38680500000001</c:v>
                </c:pt>
                <c:pt idx="4380">
                  <c:v>142.396717</c:v>
                </c:pt>
                <c:pt idx="4381">
                  <c:v>142.39683600000001</c:v>
                </c:pt>
                <c:pt idx="4382">
                  <c:v>142.40678299999999</c:v>
                </c:pt>
                <c:pt idx="4383">
                  <c:v>142.416763</c:v>
                </c:pt>
                <c:pt idx="4384">
                  <c:v>142.426804</c:v>
                </c:pt>
                <c:pt idx="4385">
                  <c:v>142.436725</c:v>
                </c:pt>
                <c:pt idx="4386">
                  <c:v>142.43681699999999</c:v>
                </c:pt>
                <c:pt idx="4387">
                  <c:v>142.44677200000001</c:v>
                </c:pt>
                <c:pt idx="4388">
                  <c:v>142.45675700000001</c:v>
                </c:pt>
                <c:pt idx="4389">
                  <c:v>142.46678499999999</c:v>
                </c:pt>
                <c:pt idx="4390">
                  <c:v>142.47682599999999</c:v>
                </c:pt>
                <c:pt idx="4391">
                  <c:v>142.48672300000001</c:v>
                </c:pt>
                <c:pt idx="4392">
                  <c:v>142.48684</c:v>
                </c:pt>
                <c:pt idx="4393">
                  <c:v>143.99670800000001</c:v>
                </c:pt>
                <c:pt idx="4394">
                  <c:v>144.00669300000001</c:v>
                </c:pt>
                <c:pt idx="4395">
                  <c:v>144.01669899999999</c:v>
                </c:pt>
                <c:pt idx="4396">
                  <c:v>144.01678899999999</c:v>
                </c:pt>
                <c:pt idx="4397">
                  <c:v>144.026771</c:v>
                </c:pt>
                <c:pt idx="4398">
                  <c:v>144.03675000000001</c:v>
                </c:pt>
                <c:pt idx="4399">
                  <c:v>144.04673700000001</c:v>
                </c:pt>
                <c:pt idx="4400">
                  <c:v>144.056737</c:v>
                </c:pt>
                <c:pt idx="4401">
                  <c:v>144.066733</c:v>
                </c:pt>
                <c:pt idx="4402">
                  <c:v>144.07673299999999</c:v>
                </c:pt>
                <c:pt idx="4403">
                  <c:v>144.086783</c:v>
                </c:pt>
                <c:pt idx="4404">
                  <c:v>144.09669199999999</c:v>
                </c:pt>
                <c:pt idx="4405">
                  <c:v>144.10671300000001</c:v>
                </c:pt>
                <c:pt idx="4406">
                  <c:v>144.116726</c:v>
                </c:pt>
                <c:pt idx="4407">
                  <c:v>144.12675200000001</c:v>
                </c:pt>
                <c:pt idx="4408">
                  <c:v>144.13672500000001</c:v>
                </c:pt>
                <c:pt idx="4409">
                  <c:v>144.14674099999999</c:v>
                </c:pt>
                <c:pt idx="4410">
                  <c:v>144.156723</c:v>
                </c:pt>
                <c:pt idx="4411">
                  <c:v>144.16669099999999</c:v>
                </c:pt>
                <c:pt idx="4412">
                  <c:v>144.16678099999999</c:v>
                </c:pt>
                <c:pt idx="4413">
                  <c:v>144.17669699999999</c:v>
                </c:pt>
                <c:pt idx="4414">
                  <c:v>144.186679</c:v>
                </c:pt>
                <c:pt idx="4415">
                  <c:v>144.18679700000001</c:v>
                </c:pt>
                <c:pt idx="4416">
                  <c:v>144.196673</c:v>
                </c:pt>
                <c:pt idx="4417">
                  <c:v>144.19679099999999</c:v>
                </c:pt>
                <c:pt idx="4418">
                  <c:v>144.206683</c:v>
                </c:pt>
                <c:pt idx="4419">
                  <c:v>144.20679999999999</c:v>
                </c:pt>
                <c:pt idx="4420">
                  <c:v>144.21677500000001</c:v>
                </c:pt>
                <c:pt idx="4421">
                  <c:v>144.226764</c:v>
                </c:pt>
                <c:pt idx="4422">
                  <c:v>144.23676900000001</c:v>
                </c:pt>
                <c:pt idx="4423">
                  <c:v>144.24669599999999</c:v>
                </c:pt>
                <c:pt idx="4424">
                  <c:v>144.256676</c:v>
                </c:pt>
                <c:pt idx="4425">
                  <c:v>144.25679299999999</c:v>
                </c:pt>
                <c:pt idx="4426">
                  <c:v>144.266672</c:v>
                </c:pt>
                <c:pt idx="4427">
                  <c:v>144.26678699999999</c:v>
                </c:pt>
                <c:pt idx="4428">
                  <c:v>144.276681</c:v>
                </c:pt>
                <c:pt idx="4429">
                  <c:v>144.27679699999999</c:v>
                </c:pt>
                <c:pt idx="4430">
                  <c:v>144.286697</c:v>
                </c:pt>
                <c:pt idx="4431">
                  <c:v>144.29673700000001</c:v>
                </c:pt>
                <c:pt idx="4432">
                  <c:v>144.306703</c:v>
                </c:pt>
                <c:pt idx="4433">
                  <c:v>144.306794</c:v>
                </c:pt>
                <c:pt idx="4434">
                  <c:v>144.31667100000001</c:v>
                </c:pt>
                <c:pt idx="4435">
                  <c:v>144.316788</c:v>
                </c:pt>
                <c:pt idx="4436">
                  <c:v>144.32673199999999</c:v>
                </c:pt>
                <c:pt idx="4437">
                  <c:v>144.33677700000001</c:v>
                </c:pt>
                <c:pt idx="4438">
                  <c:v>144.34667899999999</c:v>
                </c:pt>
                <c:pt idx="4439">
                  <c:v>144.34679700000001</c:v>
                </c:pt>
                <c:pt idx="4440">
                  <c:v>144.356719</c:v>
                </c:pt>
                <c:pt idx="4441">
                  <c:v>144.366749</c:v>
                </c:pt>
                <c:pt idx="4442">
                  <c:v>144.37672900000001</c:v>
                </c:pt>
                <c:pt idx="4443">
                  <c:v>144.386729</c:v>
                </c:pt>
                <c:pt idx="4444">
                  <c:v>144.396759</c:v>
                </c:pt>
                <c:pt idx="4445">
                  <c:v>144.40670900000001</c:v>
                </c:pt>
                <c:pt idx="4446">
                  <c:v>144.416731</c:v>
                </c:pt>
                <c:pt idx="4447">
                  <c:v>144.42676399999999</c:v>
                </c:pt>
                <c:pt idx="4448">
                  <c:v>144.43674100000001</c:v>
                </c:pt>
                <c:pt idx="4449">
                  <c:v>144.446774</c:v>
                </c:pt>
                <c:pt idx="4450">
                  <c:v>144.45669000000001</c:v>
                </c:pt>
                <c:pt idx="4451">
                  <c:v>144.45678100000001</c:v>
                </c:pt>
                <c:pt idx="4452">
                  <c:v>144.46675500000001</c:v>
                </c:pt>
                <c:pt idx="4453">
                  <c:v>144.47676000000001</c:v>
                </c:pt>
                <c:pt idx="4454">
                  <c:v>144.48670300000001</c:v>
                </c:pt>
                <c:pt idx="4455">
                  <c:v>145.99664100000001</c:v>
                </c:pt>
                <c:pt idx="4456">
                  <c:v>145.996756</c:v>
                </c:pt>
                <c:pt idx="4457">
                  <c:v>146.006708</c:v>
                </c:pt>
                <c:pt idx="4458">
                  <c:v>146.016705</c:v>
                </c:pt>
                <c:pt idx="4459">
                  <c:v>146.02671599999999</c:v>
                </c:pt>
                <c:pt idx="4460">
                  <c:v>146.03671600000001</c:v>
                </c:pt>
                <c:pt idx="4461">
                  <c:v>146.046637</c:v>
                </c:pt>
                <c:pt idx="4462">
                  <c:v>146.04672600000001</c:v>
                </c:pt>
                <c:pt idx="4463">
                  <c:v>146.05663300000001</c:v>
                </c:pt>
                <c:pt idx="4464">
                  <c:v>146.056749</c:v>
                </c:pt>
                <c:pt idx="4465">
                  <c:v>146.066632</c:v>
                </c:pt>
                <c:pt idx="4466">
                  <c:v>146.06674799999999</c:v>
                </c:pt>
                <c:pt idx="4467">
                  <c:v>146.07667900000001</c:v>
                </c:pt>
                <c:pt idx="4468">
                  <c:v>146.08670499999999</c:v>
                </c:pt>
                <c:pt idx="4469">
                  <c:v>146.09662900000001</c:v>
                </c:pt>
                <c:pt idx="4470">
                  <c:v>146.09674699999999</c:v>
                </c:pt>
                <c:pt idx="4471">
                  <c:v>146.10670500000001</c:v>
                </c:pt>
                <c:pt idx="4472">
                  <c:v>146.11671899999999</c:v>
                </c:pt>
                <c:pt idx="4473">
                  <c:v>146.12667200000001</c:v>
                </c:pt>
                <c:pt idx="4474">
                  <c:v>146.13666599999999</c:v>
                </c:pt>
                <c:pt idx="4475">
                  <c:v>146.13675599999999</c:v>
                </c:pt>
                <c:pt idx="4476">
                  <c:v>146.146714</c:v>
                </c:pt>
                <c:pt idx="4477">
                  <c:v>146.15664799999999</c:v>
                </c:pt>
                <c:pt idx="4478">
                  <c:v>146.16670300000001</c:v>
                </c:pt>
                <c:pt idx="4479">
                  <c:v>146.176704</c:v>
                </c:pt>
                <c:pt idx="4480">
                  <c:v>146.18673999999999</c:v>
                </c:pt>
                <c:pt idx="4481">
                  <c:v>146.196708</c:v>
                </c:pt>
                <c:pt idx="4482">
                  <c:v>146.20664600000001</c:v>
                </c:pt>
                <c:pt idx="4483">
                  <c:v>146.21663699999999</c:v>
                </c:pt>
                <c:pt idx="4484">
                  <c:v>146.21675400000001</c:v>
                </c:pt>
                <c:pt idx="4485">
                  <c:v>146.226641</c:v>
                </c:pt>
                <c:pt idx="4486">
                  <c:v>146.236659</c:v>
                </c:pt>
                <c:pt idx="4487">
                  <c:v>146.236749</c:v>
                </c:pt>
                <c:pt idx="4488">
                  <c:v>146.246712</c:v>
                </c:pt>
                <c:pt idx="4489">
                  <c:v>146.25672599999999</c:v>
                </c:pt>
                <c:pt idx="4490">
                  <c:v>146.26665600000001</c:v>
                </c:pt>
                <c:pt idx="4491">
                  <c:v>146.27667199999999</c:v>
                </c:pt>
                <c:pt idx="4492">
                  <c:v>146.28663800000001</c:v>
                </c:pt>
                <c:pt idx="4493">
                  <c:v>146.28672900000001</c:v>
                </c:pt>
                <c:pt idx="4494">
                  <c:v>146.296663</c:v>
                </c:pt>
                <c:pt idx="4495">
                  <c:v>146.306682</c:v>
                </c:pt>
                <c:pt idx="4496">
                  <c:v>146.316632</c:v>
                </c:pt>
                <c:pt idx="4497">
                  <c:v>146.31672399999999</c:v>
                </c:pt>
                <c:pt idx="4498">
                  <c:v>146.326638</c:v>
                </c:pt>
                <c:pt idx="4499">
                  <c:v>146.33674099999999</c:v>
                </c:pt>
                <c:pt idx="4500">
                  <c:v>146.34669199999999</c:v>
                </c:pt>
                <c:pt idx="4501">
                  <c:v>146.356649</c:v>
                </c:pt>
                <c:pt idx="4502">
                  <c:v>146.36669800000001</c:v>
                </c:pt>
                <c:pt idx="4503">
                  <c:v>146.37668400000001</c:v>
                </c:pt>
                <c:pt idx="4504">
                  <c:v>146.386683</c:v>
                </c:pt>
                <c:pt idx="4505">
                  <c:v>146.396736</c:v>
                </c:pt>
                <c:pt idx="4506">
                  <c:v>146.40673100000001</c:v>
                </c:pt>
                <c:pt idx="4507">
                  <c:v>146.41666599999999</c:v>
                </c:pt>
                <c:pt idx="4508">
                  <c:v>146.42664600000001</c:v>
                </c:pt>
                <c:pt idx="4509">
                  <c:v>146.43664999999999</c:v>
                </c:pt>
                <c:pt idx="4510">
                  <c:v>146.44669099999999</c:v>
                </c:pt>
                <c:pt idx="4511">
                  <c:v>146.45664300000001</c:v>
                </c:pt>
                <c:pt idx="4512">
                  <c:v>146.46671900000001</c:v>
                </c:pt>
                <c:pt idx="4513">
                  <c:v>146.47672</c:v>
                </c:pt>
                <c:pt idx="4514">
                  <c:v>146.48673400000001</c:v>
                </c:pt>
                <c:pt idx="4515">
                  <c:v>147.9967</c:v>
                </c:pt>
                <c:pt idx="4516">
                  <c:v>148.006606</c:v>
                </c:pt>
                <c:pt idx="4517">
                  <c:v>148.016595</c:v>
                </c:pt>
                <c:pt idx="4518">
                  <c:v>148.01668599999999</c:v>
                </c:pt>
                <c:pt idx="4519">
                  <c:v>148.02667500000001</c:v>
                </c:pt>
                <c:pt idx="4520">
                  <c:v>148.036596</c:v>
                </c:pt>
                <c:pt idx="4521">
                  <c:v>148.03671299999999</c:v>
                </c:pt>
                <c:pt idx="4522">
                  <c:v>148.04667699999999</c:v>
                </c:pt>
                <c:pt idx="4523">
                  <c:v>148.056669</c:v>
                </c:pt>
                <c:pt idx="4524">
                  <c:v>148.06663699999999</c:v>
                </c:pt>
                <c:pt idx="4525">
                  <c:v>148.076671</c:v>
                </c:pt>
                <c:pt idx="4526">
                  <c:v>148.08664099999999</c:v>
                </c:pt>
                <c:pt idx="4527">
                  <c:v>148.09663</c:v>
                </c:pt>
                <c:pt idx="4528">
                  <c:v>148.10662500000001</c:v>
                </c:pt>
                <c:pt idx="4529">
                  <c:v>148.11666299999999</c:v>
                </c:pt>
                <c:pt idx="4530">
                  <c:v>148.12668099999999</c:v>
                </c:pt>
                <c:pt idx="4531">
                  <c:v>148.13659000000001</c:v>
                </c:pt>
                <c:pt idx="4532">
                  <c:v>148.13668200000001</c:v>
                </c:pt>
                <c:pt idx="4533">
                  <c:v>148.14668800000001</c:v>
                </c:pt>
                <c:pt idx="4534">
                  <c:v>148.156587</c:v>
                </c:pt>
                <c:pt idx="4535">
                  <c:v>148.15670600000001</c:v>
                </c:pt>
                <c:pt idx="4536">
                  <c:v>148.16662500000001</c:v>
                </c:pt>
                <c:pt idx="4537">
                  <c:v>148.17667299999999</c:v>
                </c:pt>
                <c:pt idx="4538">
                  <c:v>148.18658400000001</c:v>
                </c:pt>
                <c:pt idx="4539">
                  <c:v>148.186701</c:v>
                </c:pt>
                <c:pt idx="4540">
                  <c:v>148.196641</c:v>
                </c:pt>
                <c:pt idx="4541">
                  <c:v>148.20667</c:v>
                </c:pt>
                <c:pt idx="4542">
                  <c:v>148.21665400000001</c:v>
                </c:pt>
                <c:pt idx="4543">
                  <c:v>148.22659999999999</c:v>
                </c:pt>
                <c:pt idx="4544">
                  <c:v>148.23669599999999</c:v>
                </c:pt>
                <c:pt idx="4545">
                  <c:v>148.246601</c:v>
                </c:pt>
                <c:pt idx="4546">
                  <c:v>148.25660300000001</c:v>
                </c:pt>
                <c:pt idx="4547">
                  <c:v>148.256697</c:v>
                </c:pt>
                <c:pt idx="4548">
                  <c:v>148.26664299999999</c:v>
                </c:pt>
                <c:pt idx="4549">
                  <c:v>148.27658</c:v>
                </c:pt>
                <c:pt idx="4550">
                  <c:v>148.27667199999999</c:v>
                </c:pt>
                <c:pt idx="4551">
                  <c:v>148.28661600000001</c:v>
                </c:pt>
                <c:pt idx="4552">
                  <c:v>148.29664700000001</c:v>
                </c:pt>
                <c:pt idx="4553">
                  <c:v>148.30665500000001</c:v>
                </c:pt>
                <c:pt idx="4554">
                  <c:v>148.316596</c:v>
                </c:pt>
                <c:pt idx="4555">
                  <c:v>148.32667799999999</c:v>
                </c:pt>
                <c:pt idx="4556">
                  <c:v>148.33657700000001</c:v>
                </c:pt>
                <c:pt idx="4557">
                  <c:v>148.33667199999999</c:v>
                </c:pt>
                <c:pt idx="4558">
                  <c:v>148.34666100000001</c:v>
                </c:pt>
                <c:pt idx="4559">
                  <c:v>148.356638</c:v>
                </c:pt>
                <c:pt idx="4560">
                  <c:v>148.36659399999999</c:v>
                </c:pt>
                <c:pt idx="4561">
                  <c:v>148.37660500000001</c:v>
                </c:pt>
                <c:pt idx="4562">
                  <c:v>148.38660899999999</c:v>
                </c:pt>
                <c:pt idx="4563">
                  <c:v>148.396647</c:v>
                </c:pt>
                <c:pt idx="4564">
                  <c:v>148.40665899999999</c:v>
                </c:pt>
                <c:pt idx="4565">
                  <c:v>148.41663399999999</c:v>
                </c:pt>
                <c:pt idx="4566">
                  <c:v>148.42668399999999</c:v>
                </c:pt>
                <c:pt idx="4567">
                  <c:v>148.43665899999999</c:v>
                </c:pt>
                <c:pt idx="4568">
                  <c:v>148.44664</c:v>
                </c:pt>
                <c:pt idx="4569">
                  <c:v>148.456649</c:v>
                </c:pt>
                <c:pt idx="4570">
                  <c:v>148.466587</c:v>
                </c:pt>
                <c:pt idx="4571">
                  <c:v>148.47659400000001</c:v>
                </c:pt>
                <c:pt idx="4572">
                  <c:v>148.48664500000001</c:v>
                </c:pt>
                <c:pt idx="4573">
                  <c:v>149.99660499999999</c:v>
                </c:pt>
                <c:pt idx="4574">
                  <c:v>150.00655399999999</c:v>
                </c:pt>
                <c:pt idx="4575">
                  <c:v>150.00665000000001</c:v>
                </c:pt>
                <c:pt idx="4576">
                  <c:v>150.016594</c:v>
                </c:pt>
                <c:pt idx="4577">
                  <c:v>150.02661699999999</c:v>
                </c:pt>
                <c:pt idx="4578">
                  <c:v>150.036653</c:v>
                </c:pt>
                <c:pt idx="4579">
                  <c:v>150.04659699999999</c:v>
                </c:pt>
                <c:pt idx="4580">
                  <c:v>150.05663999999999</c:v>
                </c:pt>
                <c:pt idx="4581">
                  <c:v>150.066553</c:v>
                </c:pt>
                <c:pt idx="4582">
                  <c:v>150.07660300000001</c:v>
                </c:pt>
                <c:pt idx="4583">
                  <c:v>150.08657299999999</c:v>
                </c:pt>
                <c:pt idx="4584">
                  <c:v>150.08666400000001</c:v>
                </c:pt>
                <c:pt idx="4585">
                  <c:v>150.096645</c:v>
                </c:pt>
                <c:pt idx="4586">
                  <c:v>150.10656900000001</c:v>
                </c:pt>
                <c:pt idx="4587">
                  <c:v>150.11663100000001</c:v>
                </c:pt>
                <c:pt idx="4588">
                  <c:v>150.12659099999999</c:v>
                </c:pt>
                <c:pt idx="4589">
                  <c:v>150.13655399999999</c:v>
                </c:pt>
                <c:pt idx="4590">
                  <c:v>150.13664399999999</c:v>
                </c:pt>
                <c:pt idx="4591">
                  <c:v>150.14661799999999</c:v>
                </c:pt>
                <c:pt idx="4592">
                  <c:v>150.156588</c:v>
                </c:pt>
                <c:pt idx="4593">
                  <c:v>150.16655800000001</c:v>
                </c:pt>
                <c:pt idx="4594">
                  <c:v>150.176613</c:v>
                </c:pt>
                <c:pt idx="4595">
                  <c:v>150.18659099999999</c:v>
                </c:pt>
                <c:pt idx="4596">
                  <c:v>150.19656800000001</c:v>
                </c:pt>
                <c:pt idx="4597">
                  <c:v>150.20664600000001</c:v>
                </c:pt>
                <c:pt idx="4598">
                  <c:v>150.21665100000001</c:v>
                </c:pt>
                <c:pt idx="4599">
                  <c:v>150.22662099999999</c:v>
                </c:pt>
                <c:pt idx="4600">
                  <c:v>150.23659900000001</c:v>
                </c:pt>
                <c:pt idx="4601">
                  <c:v>150.24658299999999</c:v>
                </c:pt>
                <c:pt idx="4602">
                  <c:v>150.256539</c:v>
                </c:pt>
                <c:pt idx="4603">
                  <c:v>150.25665599999999</c:v>
                </c:pt>
                <c:pt idx="4604">
                  <c:v>150.26662300000001</c:v>
                </c:pt>
                <c:pt idx="4605">
                  <c:v>150.27661900000001</c:v>
                </c:pt>
                <c:pt idx="4606">
                  <c:v>150.28660600000001</c:v>
                </c:pt>
                <c:pt idx="4607">
                  <c:v>150.29656199999999</c:v>
                </c:pt>
                <c:pt idx="4608">
                  <c:v>150.306568</c:v>
                </c:pt>
                <c:pt idx="4609">
                  <c:v>150.30665999999999</c:v>
                </c:pt>
                <c:pt idx="4610">
                  <c:v>150.316554</c:v>
                </c:pt>
                <c:pt idx="4611">
                  <c:v>150.32662199999999</c:v>
                </c:pt>
                <c:pt idx="4612">
                  <c:v>150.33658700000001</c:v>
                </c:pt>
                <c:pt idx="4613">
                  <c:v>150.34659600000001</c:v>
                </c:pt>
                <c:pt idx="4614">
                  <c:v>150.356571</c:v>
                </c:pt>
                <c:pt idx="4615">
                  <c:v>150.366533</c:v>
                </c:pt>
                <c:pt idx="4616">
                  <c:v>150.36664999999999</c:v>
                </c:pt>
                <c:pt idx="4617">
                  <c:v>150.37661800000001</c:v>
                </c:pt>
                <c:pt idx="4618">
                  <c:v>150.38663099999999</c:v>
                </c:pt>
                <c:pt idx="4619">
                  <c:v>150.396613</c:v>
                </c:pt>
                <c:pt idx="4620">
                  <c:v>150.40660500000001</c:v>
                </c:pt>
                <c:pt idx="4621">
                  <c:v>150.41658899999999</c:v>
                </c:pt>
                <c:pt idx="4622">
                  <c:v>150.42660599999999</c:v>
                </c:pt>
                <c:pt idx="4623">
                  <c:v>150.43658300000001</c:v>
                </c:pt>
                <c:pt idx="4624">
                  <c:v>150.44654299999999</c:v>
                </c:pt>
                <c:pt idx="4625">
                  <c:v>150.456557</c:v>
                </c:pt>
                <c:pt idx="4626">
                  <c:v>150.45665099999999</c:v>
                </c:pt>
                <c:pt idx="4627">
                  <c:v>150.466545</c:v>
                </c:pt>
                <c:pt idx="4628">
                  <c:v>150.47663299999999</c:v>
                </c:pt>
                <c:pt idx="4629">
                  <c:v>150.48659499999999</c:v>
                </c:pt>
                <c:pt idx="4630">
                  <c:v>151.99655300000001</c:v>
                </c:pt>
                <c:pt idx="4631">
                  <c:v>152.006596</c:v>
                </c:pt>
                <c:pt idx="4632">
                  <c:v>152.016537</c:v>
                </c:pt>
                <c:pt idx="4633">
                  <c:v>152.02659499999999</c:v>
                </c:pt>
                <c:pt idx="4634">
                  <c:v>152.036564</c:v>
                </c:pt>
                <c:pt idx="4635">
                  <c:v>152.04655600000001</c:v>
                </c:pt>
                <c:pt idx="4636">
                  <c:v>152.056522</c:v>
                </c:pt>
                <c:pt idx="4637">
                  <c:v>152.06654</c:v>
                </c:pt>
                <c:pt idx="4638">
                  <c:v>152.076571</c:v>
                </c:pt>
                <c:pt idx="4639">
                  <c:v>152.08655300000001</c:v>
                </c:pt>
                <c:pt idx="4640">
                  <c:v>152.09658099999999</c:v>
                </c:pt>
                <c:pt idx="4641">
                  <c:v>152.106515</c:v>
                </c:pt>
                <c:pt idx="4642">
                  <c:v>152.106606</c:v>
                </c:pt>
                <c:pt idx="4643">
                  <c:v>152.116557</c:v>
                </c:pt>
                <c:pt idx="4644">
                  <c:v>152.12655899999999</c:v>
                </c:pt>
                <c:pt idx="4645">
                  <c:v>152.13658899999999</c:v>
                </c:pt>
                <c:pt idx="4646">
                  <c:v>152.14654999999999</c:v>
                </c:pt>
                <c:pt idx="4647">
                  <c:v>152.15657300000001</c:v>
                </c:pt>
                <c:pt idx="4648">
                  <c:v>152.16657000000001</c:v>
                </c:pt>
                <c:pt idx="4649">
                  <c:v>152.17656700000001</c:v>
                </c:pt>
                <c:pt idx="4650">
                  <c:v>152.18650700000001</c:v>
                </c:pt>
                <c:pt idx="4651">
                  <c:v>152.186599</c:v>
                </c:pt>
                <c:pt idx="4652">
                  <c:v>152.19650799999999</c:v>
                </c:pt>
                <c:pt idx="4653">
                  <c:v>152.20657800000001</c:v>
                </c:pt>
                <c:pt idx="4654">
                  <c:v>152.21655999999999</c:v>
                </c:pt>
                <c:pt idx="4655">
                  <c:v>152.226572</c:v>
                </c:pt>
                <c:pt idx="4656">
                  <c:v>152.236603</c:v>
                </c:pt>
                <c:pt idx="4657">
                  <c:v>152.246489</c:v>
                </c:pt>
                <c:pt idx="4658">
                  <c:v>152.24660600000001</c:v>
                </c:pt>
                <c:pt idx="4659">
                  <c:v>152.25654700000001</c:v>
                </c:pt>
                <c:pt idx="4660">
                  <c:v>152.266504</c:v>
                </c:pt>
                <c:pt idx="4661">
                  <c:v>152.276567</c:v>
                </c:pt>
                <c:pt idx="4662">
                  <c:v>152.286529</c:v>
                </c:pt>
                <c:pt idx="4663">
                  <c:v>152.296505</c:v>
                </c:pt>
                <c:pt idx="4664">
                  <c:v>152.29659699999999</c:v>
                </c:pt>
                <c:pt idx="4665">
                  <c:v>152.306501</c:v>
                </c:pt>
                <c:pt idx="4666">
                  <c:v>152.31652099999999</c:v>
                </c:pt>
                <c:pt idx="4667">
                  <c:v>152.31661299999999</c:v>
                </c:pt>
                <c:pt idx="4668">
                  <c:v>152.32651999999999</c:v>
                </c:pt>
                <c:pt idx="4669">
                  <c:v>152.336512</c:v>
                </c:pt>
                <c:pt idx="4670">
                  <c:v>152.33660399999999</c:v>
                </c:pt>
                <c:pt idx="4671">
                  <c:v>152.34649300000001</c:v>
                </c:pt>
                <c:pt idx="4672">
                  <c:v>152.34661</c:v>
                </c:pt>
                <c:pt idx="4673">
                  <c:v>152.356539</c:v>
                </c:pt>
                <c:pt idx="4674">
                  <c:v>152.36648700000001</c:v>
                </c:pt>
                <c:pt idx="4675">
                  <c:v>152.36660499999999</c:v>
                </c:pt>
                <c:pt idx="4676">
                  <c:v>152.376553</c:v>
                </c:pt>
                <c:pt idx="4677">
                  <c:v>152.386584</c:v>
                </c:pt>
                <c:pt idx="4678">
                  <c:v>152.39655500000001</c:v>
                </c:pt>
                <c:pt idx="4679">
                  <c:v>152.40653399999999</c:v>
                </c:pt>
                <c:pt idx="4680">
                  <c:v>152.41648900000001</c:v>
                </c:pt>
                <c:pt idx="4681">
                  <c:v>152.416606</c:v>
                </c:pt>
                <c:pt idx="4682">
                  <c:v>152.426491</c:v>
                </c:pt>
                <c:pt idx="4683">
                  <c:v>152.42660900000001</c:v>
                </c:pt>
                <c:pt idx="4684">
                  <c:v>152.436511</c:v>
                </c:pt>
                <c:pt idx="4685">
                  <c:v>152.436601</c:v>
                </c:pt>
                <c:pt idx="4686">
                  <c:v>152.44656800000001</c:v>
                </c:pt>
                <c:pt idx="4687">
                  <c:v>152.456558</c:v>
                </c:pt>
                <c:pt idx="4688">
                  <c:v>152.466489</c:v>
                </c:pt>
                <c:pt idx="4689">
                  <c:v>152.466579</c:v>
                </c:pt>
                <c:pt idx="4690">
                  <c:v>152.47651200000001</c:v>
                </c:pt>
                <c:pt idx="4691">
                  <c:v>152.486492</c:v>
                </c:pt>
                <c:pt idx="4692">
                  <c:v>152.48661200000001</c:v>
                </c:pt>
                <c:pt idx="4693">
                  <c:v>153.99645100000001</c:v>
                </c:pt>
                <c:pt idx="4694">
                  <c:v>153.99657099999999</c:v>
                </c:pt>
                <c:pt idx="4695">
                  <c:v>154.006508</c:v>
                </c:pt>
                <c:pt idx="4696">
                  <c:v>154.01653999999999</c:v>
                </c:pt>
                <c:pt idx="4697">
                  <c:v>154.02649400000001</c:v>
                </c:pt>
                <c:pt idx="4698">
                  <c:v>154.03649100000001</c:v>
                </c:pt>
                <c:pt idx="4699">
                  <c:v>154.046481</c:v>
                </c:pt>
                <c:pt idx="4700">
                  <c:v>154.0565</c:v>
                </c:pt>
                <c:pt idx="4701">
                  <c:v>154.066496</c:v>
                </c:pt>
                <c:pt idx="4702">
                  <c:v>154.07646600000001</c:v>
                </c:pt>
                <c:pt idx="4703">
                  <c:v>154.08652799999999</c:v>
                </c:pt>
                <c:pt idx="4704">
                  <c:v>154.09646699999999</c:v>
                </c:pt>
                <c:pt idx="4705">
                  <c:v>154.096563</c:v>
                </c:pt>
                <c:pt idx="4706">
                  <c:v>154.10645099999999</c:v>
                </c:pt>
                <c:pt idx="4707">
                  <c:v>154.10657</c:v>
                </c:pt>
                <c:pt idx="4708">
                  <c:v>154.11647099999999</c:v>
                </c:pt>
                <c:pt idx="4709">
                  <c:v>154.11656500000001</c:v>
                </c:pt>
                <c:pt idx="4710">
                  <c:v>154.126509</c:v>
                </c:pt>
                <c:pt idx="4711">
                  <c:v>154.13654</c:v>
                </c:pt>
                <c:pt idx="4712">
                  <c:v>154.146558</c:v>
                </c:pt>
                <c:pt idx="4713">
                  <c:v>154.15651800000001</c:v>
                </c:pt>
                <c:pt idx="4714">
                  <c:v>154.166481</c:v>
                </c:pt>
                <c:pt idx="4715">
                  <c:v>154.16657499999999</c:v>
                </c:pt>
                <c:pt idx="4716">
                  <c:v>154.176455</c:v>
                </c:pt>
                <c:pt idx="4717">
                  <c:v>154.176547</c:v>
                </c:pt>
                <c:pt idx="4718">
                  <c:v>154.186522</c:v>
                </c:pt>
                <c:pt idx="4719">
                  <c:v>154.19651200000001</c:v>
                </c:pt>
                <c:pt idx="4720">
                  <c:v>154.206557</c:v>
                </c:pt>
                <c:pt idx="4721">
                  <c:v>154.21652700000001</c:v>
                </c:pt>
                <c:pt idx="4722">
                  <c:v>154.226552</c:v>
                </c:pt>
                <c:pt idx="4723">
                  <c:v>154.23646600000001</c:v>
                </c:pt>
                <c:pt idx="4724">
                  <c:v>154.236559</c:v>
                </c:pt>
                <c:pt idx="4725">
                  <c:v>154.24648500000001</c:v>
                </c:pt>
                <c:pt idx="4726">
                  <c:v>154.25652500000001</c:v>
                </c:pt>
                <c:pt idx="4727">
                  <c:v>154.266503</c:v>
                </c:pt>
                <c:pt idx="4728">
                  <c:v>154.27655100000001</c:v>
                </c:pt>
                <c:pt idx="4729">
                  <c:v>154.28653</c:v>
                </c:pt>
                <c:pt idx="4730">
                  <c:v>154.29649800000001</c:v>
                </c:pt>
                <c:pt idx="4731">
                  <c:v>154.30651900000001</c:v>
                </c:pt>
                <c:pt idx="4732">
                  <c:v>154.31649300000001</c:v>
                </c:pt>
                <c:pt idx="4733">
                  <c:v>154.32647299999999</c:v>
                </c:pt>
                <c:pt idx="4734">
                  <c:v>154.336445</c:v>
                </c:pt>
                <c:pt idx="4735">
                  <c:v>154.33656500000001</c:v>
                </c:pt>
                <c:pt idx="4736">
                  <c:v>154.34645599999999</c:v>
                </c:pt>
                <c:pt idx="4737">
                  <c:v>154.34655000000001</c:v>
                </c:pt>
                <c:pt idx="4738">
                  <c:v>154.35647599999999</c:v>
                </c:pt>
                <c:pt idx="4739">
                  <c:v>154.36644100000001</c:v>
                </c:pt>
                <c:pt idx="4740">
                  <c:v>154.36653200000001</c:v>
                </c:pt>
                <c:pt idx="4741">
                  <c:v>154.376465</c:v>
                </c:pt>
                <c:pt idx="4742">
                  <c:v>154.386506</c:v>
                </c:pt>
                <c:pt idx="4743">
                  <c:v>154.39644799999999</c:v>
                </c:pt>
                <c:pt idx="4744">
                  <c:v>154.396567</c:v>
                </c:pt>
                <c:pt idx="4745">
                  <c:v>154.40646899999999</c:v>
                </c:pt>
                <c:pt idx="4746">
                  <c:v>154.41654700000001</c:v>
                </c:pt>
                <c:pt idx="4747">
                  <c:v>154.42653100000001</c:v>
                </c:pt>
                <c:pt idx="4748">
                  <c:v>154.43653499999999</c:v>
                </c:pt>
                <c:pt idx="4749">
                  <c:v>154.44646399999999</c:v>
                </c:pt>
                <c:pt idx="4750">
                  <c:v>154.45646500000001</c:v>
                </c:pt>
                <c:pt idx="4751">
                  <c:v>154.466442</c:v>
                </c:pt>
                <c:pt idx="4752">
                  <c:v>154.46656100000001</c:v>
                </c:pt>
                <c:pt idx="4753">
                  <c:v>154.47645399999999</c:v>
                </c:pt>
                <c:pt idx="4754">
                  <c:v>154.48653999999999</c:v>
                </c:pt>
                <c:pt idx="4755">
                  <c:v>155.99642299999999</c:v>
                </c:pt>
                <c:pt idx="4756">
                  <c:v>156.00646800000001</c:v>
                </c:pt>
                <c:pt idx="4757">
                  <c:v>156.01647199999999</c:v>
                </c:pt>
                <c:pt idx="4758">
                  <c:v>156.026487</c:v>
                </c:pt>
                <c:pt idx="4759">
                  <c:v>156.036439</c:v>
                </c:pt>
                <c:pt idx="4760">
                  <c:v>156.04643899999999</c:v>
                </c:pt>
                <c:pt idx="4761">
                  <c:v>156.04653099999999</c:v>
                </c:pt>
                <c:pt idx="4762">
                  <c:v>156.05647400000001</c:v>
                </c:pt>
                <c:pt idx="4763">
                  <c:v>156.066507</c:v>
                </c:pt>
                <c:pt idx="4764">
                  <c:v>156.07642799999999</c:v>
                </c:pt>
                <c:pt idx="4765">
                  <c:v>156.086421</c:v>
                </c:pt>
                <c:pt idx="4766">
                  <c:v>156.08651499999999</c:v>
                </c:pt>
                <c:pt idx="4767">
                  <c:v>156.09643299999999</c:v>
                </c:pt>
                <c:pt idx="4768">
                  <c:v>156.10648900000001</c:v>
                </c:pt>
                <c:pt idx="4769">
                  <c:v>156.11640299999999</c:v>
                </c:pt>
                <c:pt idx="4770">
                  <c:v>156.11649499999999</c:v>
                </c:pt>
                <c:pt idx="4771">
                  <c:v>156.12644299999999</c:v>
                </c:pt>
                <c:pt idx="4772">
                  <c:v>156.13641699999999</c:v>
                </c:pt>
                <c:pt idx="4773">
                  <c:v>156.14642699999999</c:v>
                </c:pt>
                <c:pt idx="4774">
                  <c:v>156.14652100000001</c:v>
                </c:pt>
                <c:pt idx="4775">
                  <c:v>156.15648100000001</c:v>
                </c:pt>
                <c:pt idx="4776">
                  <c:v>156.16639900000001</c:v>
                </c:pt>
                <c:pt idx="4777">
                  <c:v>156.16648900000001</c:v>
                </c:pt>
                <c:pt idx="4778">
                  <c:v>156.17649800000001</c:v>
                </c:pt>
                <c:pt idx="4779">
                  <c:v>156.186466</c:v>
                </c:pt>
                <c:pt idx="4780">
                  <c:v>156.19648699999999</c:v>
                </c:pt>
                <c:pt idx="4781">
                  <c:v>156.20641000000001</c:v>
                </c:pt>
                <c:pt idx="4782">
                  <c:v>156.206525</c:v>
                </c:pt>
                <c:pt idx="4783">
                  <c:v>156.21648200000001</c:v>
                </c:pt>
                <c:pt idx="4784">
                  <c:v>156.226474</c:v>
                </c:pt>
                <c:pt idx="4785">
                  <c:v>156.236481</c:v>
                </c:pt>
                <c:pt idx="4786">
                  <c:v>156.24649199999999</c:v>
                </c:pt>
                <c:pt idx="4787">
                  <c:v>156.256405</c:v>
                </c:pt>
                <c:pt idx="4788">
                  <c:v>156.256495</c:v>
                </c:pt>
                <c:pt idx="4789">
                  <c:v>156.26641699999999</c:v>
                </c:pt>
                <c:pt idx="4790">
                  <c:v>156.26650599999999</c:v>
                </c:pt>
                <c:pt idx="4791">
                  <c:v>156.27646100000001</c:v>
                </c:pt>
                <c:pt idx="4792">
                  <c:v>156.28649300000001</c:v>
                </c:pt>
                <c:pt idx="4793">
                  <c:v>156.29642999999999</c:v>
                </c:pt>
                <c:pt idx="4794">
                  <c:v>156.306466</c:v>
                </c:pt>
                <c:pt idx="4795">
                  <c:v>156.31650999999999</c:v>
                </c:pt>
                <c:pt idx="4796">
                  <c:v>156.32649900000001</c:v>
                </c:pt>
                <c:pt idx="4797">
                  <c:v>156.336479</c:v>
                </c:pt>
                <c:pt idx="4798">
                  <c:v>156.34646100000001</c:v>
                </c:pt>
                <c:pt idx="4799">
                  <c:v>156.35646199999999</c:v>
                </c:pt>
                <c:pt idx="4800">
                  <c:v>156.36641</c:v>
                </c:pt>
                <c:pt idx="4801">
                  <c:v>156.37644399999999</c:v>
                </c:pt>
                <c:pt idx="4802">
                  <c:v>156.38649100000001</c:v>
                </c:pt>
                <c:pt idx="4803">
                  <c:v>156.396432</c:v>
                </c:pt>
                <c:pt idx="4804">
                  <c:v>156.396524</c:v>
                </c:pt>
                <c:pt idx="4805">
                  <c:v>156.406463</c:v>
                </c:pt>
                <c:pt idx="4806">
                  <c:v>156.41641799999999</c:v>
                </c:pt>
                <c:pt idx="4807">
                  <c:v>156.42640499999999</c:v>
                </c:pt>
                <c:pt idx="4808">
                  <c:v>156.42652200000001</c:v>
                </c:pt>
                <c:pt idx="4809">
                  <c:v>156.43642600000001</c:v>
                </c:pt>
                <c:pt idx="4810">
                  <c:v>156.446417</c:v>
                </c:pt>
                <c:pt idx="4811">
                  <c:v>156.45647700000001</c:v>
                </c:pt>
                <c:pt idx="4812">
                  <c:v>156.46643</c:v>
                </c:pt>
                <c:pt idx="4813">
                  <c:v>156.47642200000001</c:v>
                </c:pt>
                <c:pt idx="4814">
                  <c:v>156.4864</c:v>
                </c:pt>
                <c:pt idx="4815">
                  <c:v>156.48651599999999</c:v>
                </c:pt>
                <c:pt idx="4816">
                  <c:v>157.996467</c:v>
                </c:pt>
                <c:pt idx="4817">
                  <c:v>158.00640300000001</c:v>
                </c:pt>
                <c:pt idx="4818">
                  <c:v>158.01644400000001</c:v>
                </c:pt>
                <c:pt idx="4819">
                  <c:v>158.02646200000001</c:v>
                </c:pt>
                <c:pt idx="4820">
                  <c:v>158.036382</c:v>
                </c:pt>
                <c:pt idx="4821">
                  <c:v>158.046356</c:v>
                </c:pt>
                <c:pt idx="4822">
                  <c:v>158.04647299999999</c:v>
                </c:pt>
                <c:pt idx="4823">
                  <c:v>158.056409</c:v>
                </c:pt>
                <c:pt idx="4824">
                  <c:v>158.06640100000001</c:v>
                </c:pt>
                <c:pt idx="4825">
                  <c:v>158.07643400000001</c:v>
                </c:pt>
                <c:pt idx="4826">
                  <c:v>158.08645300000001</c:v>
                </c:pt>
                <c:pt idx="4827">
                  <c:v>158.09636900000001</c:v>
                </c:pt>
                <c:pt idx="4828">
                  <c:v>158.09646000000001</c:v>
                </c:pt>
                <c:pt idx="4829">
                  <c:v>158.10646</c:v>
                </c:pt>
                <c:pt idx="4830">
                  <c:v>158.11644899999999</c:v>
                </c:pt>
                <c:pt idx="4831">
                  <c:v>158.126417</c:v>
                </c:pt>
                <c:pt idx="4832">
                  <c:v>158.13637399999999</c:v>
                </c:pt>
                <c:pt idx="4833">
                  <c:v>158.146389</c:v>
                </c:pt>
                <c:pt idx="4834">
                  <c:v>158.15638000000001</c:v>
                </c:pt>
                <c:pt idx="4835">
                  <c:v>158.15647200000001</c:v>
                </c:pt>
                <c:pt idx="4836">
                  <c:v>158.166369</c:v>
                </c:pt>
                <c:pt idx="4837">
                  <c:v>158.176424</c:v>
                </c:pt>
                <c:pt idx="4838">
                  <c:v>158.186455</c:v>
                </c:pt>
                <c:pt idx="4839">
                  <c:v>158.19636600000001</c:v>
                </c:pt>
                <c:pt idx="4840">
                  <c:v>158.19645600000001</c:v>
                </c:pt>
                <c:pt idx="4841">
                  <c:v>158.206468</c:v>
                </c:pt>
                <c:pt idx="4842">
                  <c:v>158.21635699999999</c:v>
                </c:pt>
                <c:pt idx="4843">
                  <c:v>158.21647400000001</c:v>
                </c:pt>
                <c:pt idx="4844">
                  <c:v>158.22637800000001</c:v>
                </c:pt>
                <c:pt idx="4845">
                  <c:v>158.23644999999999</c:v>
                </c:pt>
                <c:pt idx="4846">
                  <c:v>158.246386</c:v>
                </c:pt>
                <c:pt idx="4847">
                  <c:v>158.25640999999999</c:v>
                </c:pt>
                <c:pt idx="4848">
                  <c:v>158.26638600000001</c:v>
                </c:pt>
                <c:pt idx="4849">
                  <c:v>158.27636200000001</c:v>
                </c:pt>
                <c:pt idx="4850">
                  <c:v>158.27647999999999</c:v>
                </c:pt>
                <c:pt idx="4851">
                  <c:v>158.28639200000001</c:v>
                </c:pt>
                <c:pt idx="4852">
                  <c:v>158.29641599999999</c:v>
                </c:pt>
                <c:pt idx="4853">
                  <c:v>158.306432</c:v>
                </c:pt>
                <c:pt idx="4854">
                  <c:v>158.316405</c:v>
                </c:pt>
                <c:pt idx="4855">
                  <c:v>158.32644500000001</c:v>
                </c:pt>
                <c:pt idx="4856">
                  <c:v>158.33637400000001</c:v>
                </c:pt>
                <c:pt idx="4857">
                  <c:v>158.34640400000001</c:v>
                </c:pt>
                <c:pt idx="4858">
                  <c:v>158.35636700000001</c:v>
                </c:pt>
                <c:pt idx="4859">
                  <c:v>158.36640800000001</c:v>
                </c:pt>
                <c:pt idx="4860">
                  <c:v>158.37642600000001</c:v>
                </c:pt>
                <c:pt idx="4861">
                  <c:v>158.386369</c:v>
                </c:pt>
                <c:pt idx="4862">
                  <c:v>158.38646199999999</c:v>
                </c:pt>
                <c:pt idx="4863">
                  <c:v>158.396458</c:v>
                </c:pt>
                <c:pt idx="4864">
                  <c:v>158.406385</c:v>
                </c:pt>
                <c:pt idx="4865">
                  <c:v>158.416347</c:v>
                </c:pt>
                <c:pt idx="4866">
                  <c:v>158.41646600000001</c:v>
                </c:pt>
                <c:pt idx="4867">
                  <c:v>158.42635100000001</c:v>
                </c:pt>
                <c:pt idx="4868">
                  <c:v>158.42646999999999</c:v>
                </c:pt>
                <c:pt idx="4869">
                  <c:v>158.43646100000001</c:v>
                </c:pt>
                <c:pt idx="4870">
                  <c:v>158.44637499999999</c:v>
                </c:pt>
                <c:pt idx="4871">
                  <c:v>158.44646700000001</c:v>
                </c:pt>
                <c:pt idx="4872">
                  <c:v>158.45637099999999</c:v>
                </c:pt>
                <c:pt idx="4873">
                  <c:v>158.46640500000001</c:v>
                </c:pt>
                <c:pt idx="4874">
                  <c:v>158.476372</c:v>
                </c:pt>
                <c:pt idx="4875">
                  <c:v>158.48638299999999</c:v>
                </c:pt>
                <c:pt idx="4876">
                  <c:v>159.99636599999999</c:v>
                </c:pt>
                <c:pt idx="4877">
                  <c:v>160.006393</c:v>
                </c:pt>
                <c:pt idx="4878">
                  <c:v>160.016323</c:v>
                </c:pt>
                <c:pt idx="4879">
                  <c:v>160.02638899999999</c:v>
                </c:pt>
                <c:pt idx="4880">
                  <c:v>160.036316</c:v>
                </c:pt>
                <c:pt idx="4881">
                  <c:v>160.046336</c:v>
                </c:pt>
                <c:pt idx="4882">
                  <c:v>160.056398</c:v>
                </c:pt>
                <c:pt idx="4883">
                  <c:v>160.06643399999999</c:v>
                </c:pt>
                <c:pt idx="4884">
                  <c:v>160.076403</c:v>
                </c:pt>
                <c:pt idx="4885">
                  <c:v>160.08642699999999</c:v>
                </c:pt>
                <c:pt idx="4886">
                  <c:v>160.09635599999999</c:v>
                </c:pt>
                <c:pt idx="4887">
                  <c:v>160.10643200000001</c:v>
                </c:pt>
                <c:pt idx="4888">
                  <c:v>160.11640499999999</c:v>
                </c:pt>
                <c:pt idx="4889">
                  <c:v>160.12636499999999</c:v>
                </c:pt>
                <c:pt idx="4890">
                  <c:v>160.13631599999999</c:v>
                </c:pt>
                <c:pt idx="4891">
                  <c:v>160.146413</c:v>
                </c:pt>
                <c:pt idx="4892">
                  <c:v>160.156316</c:v>
                </c:pt>
                <c:pt idx="4893">
                  <c:v>160.166403</c:v>
                </c:pt>
                <c:pt idx="4894">
                  <c:v>160.17630800000001</c:v>
                </c:pt>
                <c:pt idx="4895">
                  <c:v>160.176434</c:v>
                </c:pt>
                <c:pt idx="4896">
                  <c:v>160.18639200000001</c:v>
                </c:pt>
                <c:pt idx="4897">
                  <c:v>160.196425</c:v>
                </c:pt>
                <c:pt idx="4898">
                  <c:v>160.206422</c:v>
                </c:pt>
                <c:pt idx="4899">
                  <c:v>160.21636000000001</c:v>
                </c:pt>
                <c:pt idx="4900">
                  <c:v>160.22633999999999</c:v>
                </c:pt>
                <c:pt idx="4901">
                  <c:v>160.236311</c:v>
                </c:pt>
                <c:pt idx="4902">
                  <c:v>160.236435</c:v>
                </c:pt>
                <c:pt idx="4903">
                  <c:v>160.24631199999999</c:v>
                </c:pt>
                <c:pt idx="4904">
                  <c:v>160.24643399999999</c:v>
                </c:pt>
                <c:pt idx="4905">
                  <c:v>160.25638000000001</c:v>
                </c:pt>
                <c:pt idx="4906">
                  <c:v>160.26635400000001</c:v>
                </c:pt>
                <c:pt idx="4907">
                  <c:v>160.27632</c:v>
                </c:pt>
                <c:pt idx="4908">
                  <c:v>160.27641700000001</c:v>
                </c:pt>
                <c:pt idx="4909">
                  <c:v>160.28630799999999</c:v>
                </c:pt>
                <c:pt idx="4910">
                  <c:v>160.28643400000001</c:v>
                </c:pt>
                <c:pt idx="4911">
                  <c:v>160.296336</c:v>
                </c:pt>
                <c:pt idx="4912">
                  <c:v>160.306411</c:v>
                </c:pt>
                <c:pt idx="4913">
                  <c:v>160.316349</c:v>
                </c:pt>
                <c:pt idx="4914">
                  <c:v>160.326368</c:v>
                </c:pt>
                <c:pt idx="4915">
                  <c:v>160.33634000000001</c:v>
                </c:pt>
                <c:pt idx="4916">
                  <c:v>160.34633199999999</c:v>
                </c:pt>
                <c:pt idx="4917">
                  <c:v>160.35636299999999</c:v>
                </c:pt>
                <c:pt idx="4918">
                  <c:v>160.36641800000001</c:v>
                </c:pt>
                <c:pt idx="4919">
                  <c:v>160.37642</c:v>
                </c:pt>
                <c:pt idx="4920">
                  <c:v>160.38637499999999</c:v>
                </c:pt>
                <c:pt idx="4921">
                  <c:v>160.39631600000001</c:v>
                </c:pt>
                <c:pt idx="4922">
                  <c:v>160.406308</c:v>
                </c:pt>
                <c:pt idx="4923">
                  <c:v>160.41637700000001</c:v>
                </c:pt>
                <c:pt idx="4924">
                  <c:v>160.42631600000001</c:v>
                </c:pt>
                <c:pt idx="4925">
                  <c:v>160.436384</c:v>
                </c:pt>
                <c:pt idx="4926">
                  <c:v>160.44635400000001</c:v>
                </c:pt>
                <c:pt idx="4927">
                  <c:v>160.456357</c:v>
                </c:pt>
                <c:pt idx="4928">
                  <c:v>160.466376</c:v>
                </c:pt>
                <c:pt idx="4929">
                  <c:v>160.47636800000001</c:v>
                </c:pt>
                <c:pt idx="4930">
                  <c:v>160.48638600000001</c:v>
                </c:pt>
                <c:pt idx="4931">
                  <c:v>161.996272</c:v>
                </c:pt>
                <c:pt idx="4932">
                  <c:v>161.99639400000001</c:v>
                </c:pt>
                <c:pt idx="4933">
                  <c:v>162.00626800000001</c:v>
                </c:pt>
                <c:pt idx="4934">
                  <c:v>162.00639000000001</c:v>
                </c:pt>
                <c:pt idx="4935">
                  <c:v>162.01632799999999</c:v>
                </c:pt>
                <c:pt idx="4936">
                  <c:v>162.02634699999999</c:v>
                </c:pt>
                <c:pt idx="4937">
                  <c:v>162.03626800000001</c:v>
                </c:pt>
                <c:pt idx="4938">
                  <c:v>162.036394</c:v>
                </c:pt>
                <c:pt idx="4939">
                  <c:v>162.04634200000001</c:v>
                </c:pt>
                <c:pt idx="4940">
                  <c:v>162.056307</c:v>
                </c:pt>
                <c:pt idx="4941">
                  <c:v>162.06637499999999</c:v>
                </c:pt>
                <c:pt idx="4942">
                  <c:v>162.076335</c:v>
                </c:pt>
                <c:pt idx="4943">
                  <c:v>162.08628999999999</c:v>
                </c:pt>
                <c:pt idx="4944">
                  <c:v>162.08638500000001</c:v>
                </c:pt>
                <c:pt idx="4945">
                  <c:v>162.09636399999999</c:v>
                </c:pt>
                <c:pt idx="4946">
                  <c:v>162.106371</c:v>
                </c:pt>
                <c:pt idx="4947">
                  <c:v>162.11634000000001</c:v>
                </c:pt>
                <c:pt idx="4948">
                  <c:v>162.126327</c:v>
                </c:pt>
                <c:pt idx="4949">
                  <c:v>162.136315</c:v>
                </c:pt>
                <c:pt idx="4950">
                  <c:v>162.14637300000001</c:v>
                </c:pt>
                <c:pt idx="4951">
                  <c:v>162.15630100000001</c:v>
                </c:pt>
                <c:pt idx="4952">
                  <c:v>162.166348</c:v>
                </c:pt>
                <c:pt idx="4953">
                  <c:v>162.17626899999999</c:v>
                </c:pt>
                <c:pt idx="4954">
                  <c:v>162.176389</c:v>
                </c:pt>
                <c:pt idx="4955">
                  <c:v>162.18634900000001</c:v>
                </c:pt>
                <c:pt idx="4956">
                  <c:v>162.19637399999999</c:v>
                </c:pt>
                <c:pt idx="4957">
                  <c:v>162.206332</c:v>
                </c:pt>
                <c:pt idx="4958">
                  <c:v>162.216261</c:v>
                </c:pt>
                <c:pt idx="4959">
                  <c:v>162.21638200000001</c:v>
                </c:pt>
                <c:pt idx="4960">
                  <c:v>162.226303</c:v>
                </c:pt>
                <c:pt idx="4961">
                  <c:v>162.23627999999999</c:v>
                </c:pt>
                <c:pt idx="4962">
                  <c:v>162.246272</c:v>
                </c:pt>
                <c:pt idx="4963">
                  <c:v>162.246364</c:v>
                </c:pt>
                <c:pt idx="4964">
                  <c:v>162.256291</c:v>
                </c:pt>
                <c:pt idx="4965">
                  <c:v>162.26629700000001</c:v>
                </c:pt>
                <c:pt idx="4966">
                  <c:v>162.27636699999999</c:v>
                </c:pt>
                <c:pt idx="4967">
                  <c:v>162.286339</c:v>
                </c:pt>
                <c:pt idx="4968">
                  <c:v>162.29636500000001</c:v>
                </c:pt>
                <c:pt idx="4969">
                  <c:v>162.306364</c:v>
                </c:pt>
                <c:pt idx="4970">
                  <c:v>162.316273</c:v>
                </c:pt>
                <c:pt idx="4971">
                  <c:v>162.32625999999999</c:v>
                </c:pt>
                <c:pt idx="4972">
                  <c:v>162.326382</c:v>
                </c:pt>
                <c:pt idx="4973">
                  <c:v>162.33631099999999</c:v>
                </c:pt>
                <c:pt idx="4974">
                  <c:v>162.34631200000001</c:v>
                </c:pt>
                <c:pt idx="4975">
                  <c:v>162.35633999999999</c:v>
                </c:pt>
                <c:pt idx="4976">
                  <c:v>162.366266</c:v>
                </c:pt>
                <c:pt idx="4977">
                  <c:v>162.36635799999999</c:v>
                </c:pt>
                <c:pt idx="4978">
                  <c:v>162.37628000000001</c:v>
                </c:pt>
                <c:pt idx="4979">
                  <c:v>162.38634500000001</c:v>
                </c:pt>
                <c:pt idx="4980">
                  <c:v>162.39632</c:v>
                </c:pt>
                <c:pt idx="4981">
                  <c:v>162.406316</c:v>
                </c:pt>
                <c:pt idx="4982">
                  <c:v>162.416259</c:v>
                </c:pt>
                <c:pt idx="4983">
                  <c:v>162.41635199999999</c:v>
                </c:pt>
                <c:pt idx="4984">
                  <c:v>162.426365</c:v>
                </c:pt>
                <c:pt idx="4985">
                  <c:v>162.43636900000001</c:v>
                </c:pt>
                <c:pt idx="4986">
                  <c:v>162.44626600000001</c:v>
                </c:pt>
                <c:pt idx="4987">
                  <c:v>162.446358</c:v>
                </c:pt>
                <c:pt idx="4988">
                  <c:v>162.45625699999999</c:v>
                </c:pt>
                <c:pt idx="4989">
                  <c:v>162.456377</c:v>
                </c:pt>
                <c:pt idx="4990">
                  <c:v>162.466374</c:v>
                </c:pt>
                <c:pt idx="4991">
                  <c:v>162.47628499999999</c:v>
                </c:pt>
                <c:pt idx="4992">
                  <c:v>162.48632599999999</c:v>
                </c:pt>
                <c:pt idx="4993">
                  <c:v>163.99629400000001</c:v>
                </c:pt>
                <c:pt idx="4994">
                  <c:v>164.006249</c:v>
                </c:pt>
                <c:pt idx="4995">
                  <c:v>164.01633000000001</c:v>
                </c:pt>
                <c:pt idx="4996">
                  <c:v>164.02625</c:v>
                </c:pt>
                <c:pt idx="4997">
                  <c:v>164.02633900000001</c:v>
                </c:pt>
                <c:pt idx="4998">
                  <c:v>164.03627700000001</c:v>
                </c:pt>
                <c:pt idx="4999">
                  <c:v>164.04629199999999</c:v>
                </c:pt>
                <c:pt idx="5000">
                  <c:v>164.05626799999999</c:v>
                </c:pt>
                <c:pt idx="5001">
                  <c:v>164.06629699999999</c:v>
                </c:pt>
                <c:pt idx="5002">
                  <c:v>164.07627600000001</c:v>
                </c:pt>
                <c:pt idx="5003">
                  <c:v>164.086251</c:v>
                </c:pt>
                <c:pt idx="5004">
                  <c:v>164.09629899999999</c:v>
                </c:pt>
                <c:pt idx="5005">
                  <c:v>164.10627199999999</c:v>
                </c:pt>
                <c:pt idx="5006">
                  <c:v>164.11627999999999</c:v>
                </c:pt>
                <c:pt idx="5007">
                  <c:v>164.12625</c:v>
                </c:pt>
                <c:pt idx="5008">
                  <c:v>164.136278</c:v>
                </c:pt>
                <c:pt idx="5009">
                  <c:v>164.14621700000001</c:v>
                </c:pt>
                <c:pt idx="5010">
                  <c:v>164.146333</c:v>
                </c:pt>
                <c:pt idx="5011">
                  <c:v>164.15622500000001</c:v>
                </c:pt>
                <c:pt idx="5012">
                  <c:v>164.156342</c:v>
                </c:pt>
                <c:pt idx="5013">
                  <c:v>164.166327</c:v>
                </c:pt>
                <c:pt idx="5014">
                  <c:v>164.17628400000001</c:v>
                </c:pt>
                <c:pt idx="5015">
                  <c:v>164.18624</c:v>
                </c:pt>
                <c:pt idx="5016">
                  <c:v>164.19628499999999</c:v>
                </c:pt>
                <c:pt idx="5017">
                  <c:v>164.206299</c:v>
                </c:pt>
                <c:pt idx="5018">
                  <c:v>164.21624199999999</c:v>
                </c:pt>
                <c:pt idx="5019">
                  <c:v>164.21633</c:v>
                </c:pt>
                <c:pt idx="5020">
                  <c:v>164.22628399999999</c:v>
                </c:pt>
                <c:pt idx="5021">
                  <c:v>164.23624699999999</c:v>
                </c:pt>
                <c:pt idx="5022">
                  <c:v>164.236335</c:v>
                </c:pt>
                <c:pt idx="5023">
                  <c:v>164.24623099999999</c:v>
                </c:pt>
                <c:pt idx="5024">
                  <c:v>164.25624500000001</c:v>
                </c:pt>
                <c:pt idx="5025">
                  <c:v>164.26629800000001</c:v>
                </c:pt>
                <c:pt idx="5026">
                  <c:v>164.27628899999999</c:v>
                </c:pt>
                <c:pt idx="5027">
                  <c:v>164.28631300000001</c:v>
                </c:pt>
                <c:pt idx="5028">
                  <c:v>164.29632000000001</c:v>
                </c:pt>
                <c:pt idx="5029">
                  <c:v>164.30623299999999</c:v>
                </c:pt>
                <c:pt idx="5030">
                  <c:v>164.316228</c:v>
                </c:pt>
                <c:pt idx="5031">
                  <c:v>164.32628800000001</c:v>
                </c:pt>
                <c:pt idx="5032">
                  <c:v>164.33622099999999</c:v>
                </c:pt>
                <c:pt idx="5033">
                  <c:v>164.33633599999999</c:v>
                </c:pt>
                <c:pt idx="5034">
                  <c:v>164.346227</c:v>
                </c:pt>
                <c:pt idx="5035">
                  <c:v>164.35621399999999</c:v>
                </c:pt>
                <c:pt idx="5036">
                  <c:v>164.35632899999999</c:v>
                </c:pt>
                <c:pt idx="5037">
                  <c:v>164.36622299999999</c:v>
                </c:pt>
                <c:pt idx="5038">
                  <c:v>164.36631</c:v>
                </c:pt>
                <c:pt idx="5039">
                  <c:v>164.37624299999999</c:v>
                </c:pt>
                <c:pt idx="5040">
                  <c:v>164.38623699999999</c:v>
                </c:pt>
                <c:pt idx="5041">
                  <c:v>164.39630500000001</c:v>
                </c:pt>
                <c:pt idx="5042">
                  <c:v>164.40626</c:v>
                </c:pt>
                <c:pt idx="5043">
                  <c:v>164.41629900000001</c:v>
                </c:pt>
                <c:pt idx="5044">
                  <c:v>164.42623699999999</c:v>
                </c:pt>
                <c:pt idx="5045">
                  <c:v>164.43629999999999</c:v>
                </c:pt>
                <c:pt idx="5046">
                  <c:v>164.446236</c:v>
                </c:pt>
                <c:pt idx="5047">
                  <c:v>164.446327</c:v>
                </c:pt>
                <c:pt idx="5048">
                  <c:v>164.456209</c:v>
                </c:pt>
                <c:pt idx="5049">
                  <c:v>164.45632599999999</c:v>
                </c:pt>
                <c:pt idx="5050">
                  <c:v>164.46620999999999</c:v>
                </c:pt>
                <c:pt idx="5051">
                  <c:v>164.46632500000001</c:v>
                </c:pt>
                <c:pt idx="5052">
                  <c:v>164.47632200000001</c:v>
                </c:pt>
                <c:pt idx="5053">
                  <c:v>164.48623599999999</c:v>
                </c:pt>
                <c:pt idx="5054">
                  <c:v>165.99627699999999</c:v>
                </c:pt>
                <c:pt idx="5055">
                  <c:v>166.00620499999999</c:v>
                </c:pt>
                <c:pt idx="5056">
                  <c:v>166.01620500000001</c:v>
                </c:pt>
                <c:pt idx="5057">
                  <c:v>166.02624499999999</c:v>
                </c:pt>
                <c:pt idx="5058">
                  <c:v>166.03626199999999</c:v>
                </c:pt>
                <c:pt idx="5059">
                  <c:v>166.046278</c:v>
                </c:pt>
                <c:pt idx="5060">
                  <c:v>166.05626699999999</c:v>
                </c:pt>
                <c:pt idx="5061">
                  <c:v>166.06622300000001</c:v>
                </c:pt>
                <c:pt idx="5062">
                  <c:v>166.076258</c:v>
                </c:pt>
                <c:pt idx="5063">
                  <c:v>166.086296</c:v>
                </c:pt>
                <c:pt idx="5064">
                  <c:v>166.09624400000001</c:v>
                </c:pt>
                <c:pt idx="5065">
                  <c:v>166.106202</c:v>
                </c:pt>
                <c:pt idx="5066">
                  <c:v>166.11622600000001</c:v>
                </c:pt>
                <c:pt idx="5067">
                  <c:v>166.12625700000001</c:v>
                </c:pt>
                <c:pt idx="5068">
                  <c:v>166.13627299999999</c:v>
                </c:pt>
                <c:pt idx="5069">
                  <c:v>166.14626699999999</c:v>
                </c:pt>
                <c:pt idx="5070">
                  <c:v>166.156193</c:v>
                </c:pt>
                <c:pt idx="5071">
                  <c:v>166.16626099999999</c:v>
                </c:pt>
                <c:pt idx="5072">
                  <c:v>166.17620099999999</c:v>
                </c:pt>
                <c:pt idx="5073">
                  <c:v>166.18626399999999</c:v>
                </c:pt>
                <c:pt idx="5074">
                  <c:v>166.19620699999999</c:v>
                </c:pt>
                <c:pt idx="5075">
                  <c:v>166.20627899999999</c:v>
                </c:pt>
                <c:pt idx="5076">
                  <c:v>166.21621300000001</c:v>
                </c:pt>
                <c:pt idx="5077">
                  <c:v>166.22624099999999</c:v>
                </c:pt>
                <c:pt idx="5078">
                  <c:v>166.23617400000001</c:v>
                </c:pt>
                <c:pt idx="5079">
                  <c:v>166.24620999999999</c:v>
                </c:pt>
                <c:pt idx="5080">
                  <c:v>166.25626500000001</c:v>
                </c:pt>
                <c:pt idx="5081">
                  <c:v>166.266201</c:v>
                </c:pt>
                <c:pt idx="5082">
                  <c:v>166.27628899999999</c:v>
                </c:pt>
                <c:pt idx="5083">
                  <c:v>166.28622200000001</c:v>
                </c:pt>
                <c:pt idx="5084">
                  <c:v>166.296246</c:v>
                </c:pt>
                <c:pt idx="5085">
                  <c:v>166.30617100000001</c:v>
                </c:pt>
                <c:pt idx="5086">
                  <c:v>166.306297</c:v>
                </c:pt>
                <c:pt idx="5087">
                  <c:v>166.31621100000001</c:v>
                </c:pt>
                <c:pt idx="5088">
                  <c:v>166.326176</c:v>
                </c:pt>
                <c:pt idx="5089">
                  <c:v>166.33625599999999</c:v>
                </c:pt>
                <c:pt idx="5090">
                  <c:v>166.346182</c:v>
                </c:pt>
                <c:pt idx="5091">
                  <c:v>166.356247</c:v>
                </c:pt>
                <c:pt idx="5092">
                  <c:v>166.36619300000001</c:v>
                </c:pt>
                <c:pt idx="5093">
                  <c:v>166.37625499999999</c:v>
                </c:pt>
                <c:pt idx="5094">
                  <c:v>166.38618299999999</c:v>
                </c:pt>
                <c:pt idx="5095">
                  <c:v>166.396275</c:v>
                </c:pt>
                <c:pt idx="5096">
                  <c:v>166.406226</c:v>
                </c:pt>
                <c:pt idx="5097">
                  <c:v>166.416168</c:v>
                </c:pt>
                <c:pt idx="5098">
                  <c:v>166.416293</c:v>
                </c:pt>
                <c:pt idx="5099">
                  <c:v>166.42623</c:v>
                </c:pt>
                <c:pt idx="5100">
                  <c:v>166.436173</c:v>
                </c:pt>
                <c:pt idx="5101">
                  <c:v>166.44626</c:v>
                </c:pt>
                <c:pt idx="5102">
                  <c:v>166.456209</c:v>
                </c:pt>
                <c:pt idx="5103">
                  <c:v>166.466171</c:v>
                </c:pt>
                <c:pt idx="5104">
                  <c:v>166.476268</c:v>
                </c:pt>
                <c:pt idx="5105">
                  <c:v>166.48625200000001</c:v>
                </c:pt>
                <c:pt idx="5106">
                  <c:v>167.996128</c:v>
                </c:pt>
                <c:pt idx="5107">
                  <c:v>167.99625599999999</c:v>
                </c:pt>
                <c:pt idx="5108">
                  <c:v>168.006146</c:v>
                </c:pt>
                <c:pt idx="5109">
                  <c:v>168.01615200000001</c:v>
                </c:pt>
                <c:pt idx="5110">
                  <c:v>168.02617100000001</c:v>
                </c:pt>
                <c:pt idx="5111">
                  <c:v>168.03618700000001</c:v>
                </c:pt>
                <c:pt idx="5112">
                  <c:v>168.04619700000001</c:v>
                </c:pt>
                <c:pt idx="5113">
                  <c:v>168.056174</c:v>
                </c:pt>
                <c:pt idx="5114">
                  <c:v>168.06617</c:v>
                </c:pt>
                <c:pt idx="5115">
                  <c:v>168.07616200000001</c:v>
                </c:pt>
                <c:pt idx="5116">
                  <c:v>168.086128</c:v>
                </c:pt>
                <c:pt idx="5117">
                  <c:v>168.086254</c:v>
                </c:pt>
                <c:pt idx="5118">
                  <c:v>168.09618699999999</c:v>
                </c:pt>
                <c:pt idx="5119">
                  <c:v>168.10622000000001</c:v>
                </c:pt>
                <c:pt idx="5120">
                  <c:v>168.116232</c:v>
                </c:pt>
                <c:pt idx="5121">
                  <c:v>168.12620899999999</c:v>
                </c:pt>
                <c:pt idx="5122">
                  <c:v>168.136222</c:v>
                </c:pt>
                <c:pt idx="5123">
                  <c:v>168.14614399999999</c:v>
                </c:pt>
                <c:pt idx="5124">
                  <c:v>168.156182</c:v>
                </c:pt>
                <c:pt idx="5125">
                  <c:v>168.16621799999999</c:v>
                </c:pt>
                <c:pt idx="5126">
                  <c:v>168.176244</c:v>
                </c:pt>
                <c:pt idx="5127">
                  <c:v>168.186159</c:v>
                </c:pt>
                <c:pt idx="5128">
                  <c:v>168.19621900000001</c:v>
                </c:pt>
                <c:pt idx="5129">
                  <c:v>168.20620199999999</c:v>
                </c:pt>
                <c:pt idx="5130">
                  <c:v>168.21618900000001</c:v>
                </c:pt>
                <c:pt idx="5131">
                  <c:v>168.22618299999999</c:v>
                </c:pt>
                <c:pt idx="5132">
                  <c:v>168.236133</c:v>
                </c:pt>
                <c:pt idx="5133">
                  <c:v>168.24620899999999</c:v>
                </c:pt>
                <c:pt idx="5134">
                  <c:v>168.25617600000001</c:v>
                </c:pt>
                <c:pt idx="5135">
                  <c:v>168.26621700000001</c:v>
                </c:pt>
                <c:pt idx="5136">
                  <c:v>168.27621600000001</c:v>
                </c:pt>
                <c:pt idx="5137">
                  <c:v>168.286247</c:v>
                </c:pt>
                <c:pt idx="5138">
                  <c:v>168.296211</c:v>
                </c:pt>
                <c:pt idx="5139">
                  <c:v>168.30617000000001</c:v>
                </c:pt>
                <c:pt idx="5140">
                  <c:v>168.316159</c:v>
                </c:pt>
                <c:pt idx="5141">
                  <c:v>168.32623599999999</c:v>
                </c:pt>
                <c:pt idx="5142">
                  <c:v>168.33617899999999</c:v>
                </c:pt>
                <c:pt idx="5143">
                  <c:v>168.346127</c:v>
                </c:pt>
                <c:pt idx="5144">
                  <c:v>168.35615100000001</c:v>
                </c:pt>
                <c:pt idx="5145">
                  <c:v>168.36616000000001</c:v>
                </c:pt>
                <c:pt idx="5146">
                  <c:v>168.37615099999999</c:v>
                </c:pt>
                <c:pt idx="5147">
                  <c:v>168.38622100000001</c:v>
                </c:pt>
                <c:pt idx="5148">
                  <c:v>168.39612299999999</c:v>
                </c:pt>
                <c:pt idx="5149">
                  <c:v>168.406195</c:v>
                </c:pt>
                <c:pt idx="5150">
                  <c:v>168.416121</c:v>
                </c:pt>
                <c:pt idx="5151">
                  <c:v>168.416248</c:v>
                </c:pt>
                <c:pt idx="5152">
                  <c:v>168.42616599999999</c:v>
                </c:pt>
                <c:pt idx="5153">
                  <c:v>168.43622199999999</c:v>
                </c:pt>
                <c:pt idx="5154">
                  <c:v>168.446168</c:v>
                </c:pt>
                <c:pt idx="5155">
                  <c:v>168.456176</c:v>
                </c:pt>
                <c:pt idx="5156">
                  <c:v>168.46617800000001</c:v>
                </c:pt>
                <c:pt idx="5157">
                  <c:v>168.47619399999999</c:v>
                </c:pt>
                <c:pt idx="5158">
                  <c:v>168.48621</c:v>
                </c:pt>
                <c:pt idx="5159">
                  <c:v>169.996118</c:v>
                </c:pt>
                <c:pt idx="5160">
                  <c:v>170.00610699999999</c:v>
                </c:pt>
                <c:pt idx="5161">
                  <c:v>170.01608200000001</c:v>
                </c:pt>
                <c:pt idx="5162">
                  <c:v>170.016201</c:v>
                </c:pt>
                <c:pt idx="5163">
                  <c:v>170.02609000000001</c:v>
                </c:pt>
                <c:pt idx="5164">
                  <c:v>170.02621099999999</c:v>
                </c:pt>
                <c:pt idx="5165">
                  <c:v>170.03610599999999</c:v>
                </c:pt>
                <c:pt idx="5166">
                  <c:v>170.046134</c:v>
                </c:pt>
                <c:pt idx="5167">
                  <c:v>170.056197</c:v>
                </c:pt>
                <c:pt idx="5168">
                  <c:v>170.066081</c:v>
                </c:pt>
                <c:pt idx="5169">
                  <c:v>170.066202</c:v>
                </c:pt>
                <c:pt idx="5170">
                  <c:v>170.07610399999999</c:v>
                </c:pt>
                <c:pt idx="5171">
                  <c:v>170.086094</c:v>
                </c:pt>
                <c:pt idx="5172">
                  <c:v>170.09618800000001</c:v>
                </c:pt>
                <c:pt idx="5173">
                  <c:v>170.10618700000001</c:v>
                </c:pt>
                <c:pt idx="5174">
                  <c:v>170.116196</c:v>
                </c:pt>
                <c:pt idx="5175">
                  <c:v>170.12617399999999</c:v>
                </c:pt>
                <c:pt idx="5176">
                  <c:v>170.136132</c:v>
                </c:pt>
                <c:pt idx="5177">
                  <c:v>170.14612500000001</c:v>
                </c:pt>
                <c:pt idx="5178">
                  <c:v>170.15614199999999</c:v>
                </c:pt>
                <c:pt idx="5179">
                  <c:v>170.16613100000001</c:v>
                </c:pt>
                <c:pt idx="5180">
                  <c:v>170.176108</c:v>
                </c:pt>
                <c:pt idx="5181">
                  <c:v>170.18610699999999</c:v>
                </c:pt>
                <c:pt idx="5182">
                  <c:v>170.196088</c:v>
                </c:pt>
                <c:pt idx="5183">
                  <c:v>170.19620699999999</c:v>
                </c:pt>
                <c:pt idx="5184">
                  <c:v>170.20616000000001</c:v>
                </c:pt>
                <c:pt idx="5185">
                  <c:v>170.216115</c:v>
                </c:pt>
                <c:pt idx="5186">
                  <c:v>170.22610599999999</c:v>
                </c:pt>
                <c:pt idx="5187">
                  <c:v>170.23610500000001</c:v>
                </c:pt>
                <c:pt idx="5188">
                  <c:v>170.24617499999999</c:v>
                </c:pt>
                <c:pt idx="5189">
                  <c:v>170.25612899999999</c:v>
                </c:pt>
                <c:pt idx="5190">
                  <c:v>170.26612</c:v>
                </c:pt>
                <c:pt idx="5191">
                  <c:v>170.27610999999999</c:v>
                </c:pt>
                <c:pt idx="5192">
                  <c:v>170.28617</c:v>
                </c:pt>
                <c:pt idx="5193">
                  <c:v>170.29613000000001</c:v>
                </c:pt>
                <c:pt idx="5194">
                  <c:v>170.306129</c:v>
                </c:pt>
                <c:pt idx="5195">
                  <c:v>170.31612799999999</c:v>
                </c:pt>
                <c:pt idx="5196">
                  <c:v>170.32613900000001</c:v>
                </c:pt>
                <c:pt idx="5197">
                  <c:v>170.33617699999999</c:v>
                </c:pt>
                <c:pt idx="5198">
                  <c:v>170.346113</c:v>
                </c:pt>
                <c:pt idx="5199">
                  <c:v>170.35614100000001</c:v>
                </c:pt>
                <c:pt idx="5200">
                  <c:v>170.366175</c:v>
                </c:pt>
                <c:pt idx="5201">
                  <c:v>170.37607399999999</c:v>
                </c:pt>
                <c:pt idx="5202">
                  <c:v>170.376193</c:v>
                </c:pt>
                <c:pt idx="5203">
                  <c:v>170.38610700000001</c:v>
                </c:pt>
                <c:pt idx="5204">
                  <c:v>170.396118</c:v>
                </c:pt>
                <c:pt idx="5205">
                  <c:v>170.40614400000001</c:v>
                </c:pt>
                <c:pt idx="5206">
                  <c:v>170.41607400000001</c:v>
                </c:pt>
                <c:pt idx="5207">
                  <c:v>170.41619399999999</c:v>
                </c:pt>
                <c:pt idx="5208">
                  <c:v>170.42613900000001</c:v>
                </c:pt>
                <c:pt idx="5209">
                  <c:v>170.43607700000001</c:v>
                </c:pt>
                <c:pt idx="5210">
                  <c:v>170.43619699999999</c:v>
                </c:pt>
                <c:pt idx="5211">
                  <c:v>170.44614000000001</c:v>
                </c:pt>
                <c:pt idx="5212">
                  <c:v>170.456107</c:v>
                </c:pt>
                <c:pt idx="5213">
                  <c:v>170.46608900000001</c:v>
                </c:pt>
                <c:pt idx="5214">
                  <c:v>170.47617600000001</c:v>
                </c:pt>
                <c:pt idx="5215">
                  <c:v>170.486166</c:v>
                </c:pt>
                <c:pt idx="5216">
                  <c:v>171.996049</c:v>
                </c:pt>
                <c:pt idx="5217">
                  <c:v>171.99616700000001</c:v>
                </c:pt>
                <c:pt idx="5218">
                  <c:v>172.00612000000001</c:v>
                </c:pt>
                <c:pt idx="5219">
                  <c:v>172.01607799999999</c:v>
                </c:pt>
                <c:pt idx="5220">
                  <c:v>172.026095</c:v>
                </c:pt>
                <c:pt idx="5221">
                  <c:v>172.03608600000001</c:v>
                </c:pt>
                <c:pt idx="5222">
                  <c:v>172.04604599999999</c:v>
                </c:pt>
                <c:pt idx="5223">
                  <c:v>172.04616200000001</c:v>
                </c:pt>
                <c:pt idx="5224">
                  <c:v>172.05612600000001</c:v>
                </c:pt>
                <c:pt idx="5225">
                  <c:v>172.06603699999999</c:v>
                </c:pt>
                <c:pt idx="5226">
                  <c:v>172.06615400000001</c:v>
                </c:pt>
                <c:pt idx="5227">
                  <c:v>172.07603800000001</c:v>
                </c:pt>
                <c:pt idx="5228">
                  <c:v>172.076154</c:v>
                </c:pt>
                <c:pt idx="5229">
                  <c:v>172.086097</c:v>
                </c:pt>
                <c:pt idx="5230">
                  <c:v>172.09605500000001</c:v>
                </c:pt>
                <c:pt idx="5231">
                  <c:v>172.09614300000001</c:v>
                </c:pt>
                <c:pt idx="5232">
                  <c:v>172.106066</c:v>
                </c:pt>
                <c:pt idx="5233">
                  <c:v>172.116075</c:v>
                </c:pt>
                <c:pt idx="5234">
                  <c:v>172.126116</c:v>
                </c:pt>
                <c:pt idx="5235">
                  <c:v>172.136066</c:v>
                </c:pt>
                <c:pt idx="5236">
                  <c:v>172.136154</c:v>
                </c:pt>
                <c:pt idx="5237">
                  <c:v>172.14612299999999</c:v>
                </c:pt>
                <c:pt idx="5238">
                  <c:v>172.15609799999999</c:v>
                </c:pt>
                <c:pt idx="5239">
                  <c:v>172.16613100000001</c:v>
                </c:pt>
                <c:pt idx="5240">
                  <c:v>172.17606900000001</c:v>
                </c:pt>
                <c:pt idx="5241">
                  <c:v>172.186125</c:v>
                </c:pt>
                <c:pt idx="5242">
                  <c:v>172.196124</c:v>
                </c:pt>
                <c:pt idx="5243">
                  <c:v>172.20613</c:v>
                </c:pt>
                <c:pt idx="5244">
                  <c:v>172.216095</c:v>
                </c:pt>
                <c:pt idx="5245">
                  <c:v>172.226088</c:v>
                </c:pt>
                <c:pt idx="5246">
                  <c:v>172.236086</c:v>
                </c:pt>
                <c:pt idx="5247">
                  <c:v>172.24603999999999</c:v>
                </c:pt>
                <c:pt idx="5248">
                  <c:v>172.24615800000001</c:v>
                </c:pt>
                <c:pt idx="5249">
                  <c:v>172.25612799999999</c:v>
                </c:pt>
                <c:pt idx="5250">
                  <c:v>172.26609300000001</c:v>
                </c:pt>
                <c:pt idx="5251">
                  <c:v>172.276126</c:v>
                </c:pt>
                <c:pt idx="5252">
                  <c:v>172.28609900000001</c:v>
                </c:pt>
                <c:pt idx="5253">
                  <c:v>172.29603299999999</c:v>
                </c:pt>
                <c:pt idx="5254">
                  <c:v>172.296122</c:v>
                </c:pt>
                <c:pt idx="5255">
                  <c:v>172.306095</c:v>
                </c:pt>
                <c:pt idx="5256">
                  <c:v>172.316067</c:v>
                </c:pt>
                <c:pt idx="5257">
                  <c:v>172.31615600000001</c:v>
                </c:pt>
                <c:pt idx="5258">
                  <c:v>172.32603399999999</c:v>
                </c:pt>
                <c:pt idx="5259">
                  <c:v>172.32615100000001</c:v>
                </c:pt>
                <c:pt idx="5260">
                  <c:v>172.33609999999999</c:v>
                </c:pt>
                <c:pt idx="5261">
                  <c:v>172.34602899999999</c:v>
                </c:pt>
                <c:pt idx="5262">
                  <c:v>172.34614300000001</c:v>
                </c:pt>
                <c:pt idx="5263">
                  <c:v>172.35603900000001</c:v>
                </c:pt>
                <c:pt idx="5264">
                  <c:v>172.356154</c:v>
                </c:pt>
                <c:pt idx="5265">
                  <c:v>172.36610400000001</c:v>
                </c:pt>
                <c:pt idx="5266">
                  <c:v>172.37610799999999</c:v>
                </c:pt>
                <c:pt idx="5267">
                  <c:v>172.386112</c:v>
                </c:pt>
                <c:pt idx="5268">
                  <c:v>172.39612399999999</c:v>
                </c:pt>
                <c:pt idx="5269">
                  <c:v>172.40606700000001</c:v>
                </c:pt>
                <c:pt idx="5270">
                  <c:v>172.41605300000001</c:v>
                </c:pt>
                <c:pt idx="5271">
                  <c:v>172.42603800000001</c:v>
                </c:pt>
                <c:pt idx="5272">
                  <c:v>172.426153</c:v>
                </c:pt>
                <c:pt idx="5273">
                  <c:v>172.43605400000001</c:v>
                </c:pt>
                <c:pt idx="5274">
                  <c:v>172.44612599999999</c:v>
                </c:pt>
                <c:pt idx="5275">
                  <c:v>172.45611500000001</c:v>
                </c:pt>
                <c:pt idx="5276">
                  <c:v>172.466139</c:v>
                </c:pt>
                <c:pt idx="5277">
                  <c:v>172.476136</c:v>
                </c:pt>
                <c:pt idx="5278">
                  <c:v>172.48606899999999</c:v>
                </c:pt>
                <c:pt idx="5279">
                  <c:v>173.996082</c:v>
                </c:pt>
                <c:pt idx="5280">
                  <c:v>174.00609299999999</c:v>
                </c:pt>
                <c:pt idx="5281">
                  <c:v>174.01608999999999</c:v>
                </c:pt>
                <c:pt idx="5282">
                  <c:v>174.02606</c:v>
                </c:pt>
                <c:pt idx="5283">
                  <c:v>174.03610499999999</c:v>
                </c:pt>
                <c:pt idx="5284">
                  <c:v>174.046043</c:v>
                </c:pt>
                <c:pt idx="5285">
                  <c:v>174.05602999999999</c:v>
                </c:pt>
                <c:pt idx="5286">
                  <c:v>174.06601900000001</c:v>
                </c:pt>
                <c:pt idx="5287">
                  <c:v>174.076009</c:v>
                </c:pt>
                <c:pt idx="5288">
                  <c:v>174.086062</c:v>
                </c:pt>
                <c:pt idx="5289">
                  <c:v>174.09610499999999</c:v>
                </c:pt>
                <c:pt idx="5290">
                  <c:v>174.10602900000001</c:v>
                </c:pt>
                <c:pt idx="5291">
                  <c:v>174.11607900000001</c:v>
                </c:pt>
                <c:pt idx="5292">
                  <c:v>174.126013</c:v>
                </c:pt>
                <c:pt idx="5293">
                  <c:v>174.13599400000001</c:v>
                </c:pt>
                <c:pt idx="5294">
                  <c:v>174.146072</c:v>
                </c:pt>
                <c:pt idx="5295">
                  <c:v>174.15604200000001</c:v>
                </c:pt>
                <c:pt idx="5296">
                  <c:v>174.16601600000001</c:v>
                </c:pt>
                <c:pt idx="5297">
                  <c:v>174.17601500000001</c:v>
                </c:pt>
                <c:pt idx="5298">
                  <c:v>174.18610200000001</c:v>
                </c:pt>
                <c:pt idx="5299">
                  <c:v>174.196034</c:v>
                </c:pt>
                <c:pt idx="5300">
                  <c:v>174.206108</c:v>
                </c:pt>
                <c:pt idx="5301">
                  <c:v>174.21601000000001</c:v>
                </c:pt>
                <c:pt idx="5302">
                  <c:v>174.225999</c:v>
                </c:pt>
                <c:pt idx="5303">
                  <c:v>174.23607000000001</c:v>
                </c:pt>
                <c:pt idx="5304">
                  <c:v>174.24610799999999</c:v>
                </c:pt>
                <c:pt idx="5305">
                  <c:v>174.256022</c:v>
                </c:pt>
                <c:pt idx="5306">
                  <c:v>174.26609400000001</c:v>
                </c:pt>
                <c:pt idx="5307">
                  <c:v>174.27602999999999</c:v>
                </c:pt>
                <c:pt idx="5308">
                  <c:v>174.28599399999999</c:v>
                </c:pt>
                <c:pt idx="5309">
                  <c:v>174.29600600000001</c:v>
                </c:pt>
                <c:pt idx="5310">
                  <c:v>174.29610500000001</c:v>
                </c:pt>
                <c:pt idx="5311">
                  <c:v>174.30606599999999</c:v>
                </c:pt>
                <c:pt idx="5312">
                  <c:v>174.31601900000001</c:v>
                </c:pt>
                <c:pt idx="5313">
                  <c:v>174.326044</c:v>
                </c:pt>
                <c:pt idx="5314">
                  <c:v>174.336029</c:v>
                </c:pt>
                <c:pt idx="5315">
                  <c:v>174.346068</c:v>
                </c:pt>
                <c:pt idx="5316">
                  <c:v>174.35599099999999</c:v>
                </c:pt>
                <c:pt idx="5317">
                  <c:v>174.35609099999999</c:v>
                </c:pt>
                <c:pt idx="5318">
                  <c:v>174.366051</c:v>
                </c:pt>
                <c:pt idx="5319">
                  <c:v>174.376092</c:v>
                </c:pt>
                <c:pt idx="5320">
                  <c:v>174.386042</c:v>
                </c:pt>
                <c:pt idx="5321">
                  <c:v>174.39606699999999</c:v>
                </c:pt>
                <c:pt idx="5322">
                  <c:v>174.406094</c:v>
                </c:pt>
                <c:pt idx="5323">
                  <c:v>174.41601</c:v>
                </c:pt>
                <c:pt idx="5324">
                  <c:v>174.426006</c:v>
                </c:pt>
                <c:pt idx="5325">
                  <c:v>174.43604199999999</c:v>
                </c:pt>
                <c:pt idx="5326">
                  <c:v>174.44604100000001</c:v>
                </c:pt>
                <c:pt idx="5327">
                  <c:v>174.45606000000001</c:v>
                </c:pt>
                <c:pt idx="5328">
                  <c:v>174.46598399999999</c:v>
                </c:pt>
                <c:pt idx="5329">
                  <c:v>174.46610999999999</c:v>
                </c:pt>
                <c:pt idx="5330">
                  <c:v>174.47606500000001</c:v>
                </c:pt>
                <c:pt idx="5331">
                  <c:v>174.48601600000001</c:v>
                </c:pt>
                <c:pt idx="5332">
                  <c:v>175.99604199999999</c:v>
                </c:pt>
                <c:pt idx="5333">
                  <c:v>176.005956</c:v>
                </c:pt>
                <c:pt idx="5334">
                  <c:v>176.01603800000001</c:v>
                </c:pt>
                <c:pt idx="5335">
                  <c:v>176.02604500000001</c:v>
                </c:pt>
                <c:pt idx="5336">
                  <c:v>176.035966</c:v>
                </c:pt>
                <c:pt idx="5337">
                  <c:v>176.045975</c:v>
                </c:pt>
                <c:pt idx="5338">
                  <c:v>176.05594400000001</c:v>
                </c:pt>
                <c:pt idx="5339">
                  <c:v>176.056071</c:v>
                </c:pt>
                <c:pt idx="5340">
                  <c:v>176.06600900000001</c:v>
                </c:pt>
                <c:pt idx="5341">
                  <c:v>176.075952</c:v>
                </c:pt>
                <c:pt idx="5342">
                  <c:v>176.076044</c:v>
                </c:pt>
                <c:pt idx="5343">
                  <c:v>176.08602400000001</c:v>
                </c:pt>
                <c:pt idx="5344">
                  <c:v>176.095967</c:v>
                </c:pt>
                <c:pt idx="5345">
                  <c:v>176.106042</c:v>
                </c:pt>
                <c:pt idx="5346">
                  <c:v>176.116005</c:v>
                </c:pt>
                <c:pt idx="5347">
                  <c:v>176.12604999999999</c:v>
                </c:pt>
                <c:pt idx="5348">
                  <c:v>176.13594399999999</c:v>
                </c:pt>
                <c:pt idx="5349">
                  <c:v>176.14596299999999</c:v>
                </c:pt>
                <c:pt idx="5350">
                  <c:v>176.15606700000001</c:v>
                </c:pt>
                <c:pt idx="5351">
                  <c:v>176.16601800000001</c:v>
                </c:pt>
                <c:pt idx="5352">
                  <c:v>176.17597699999999</c:v>
                </c:pt>
                <c:pt idx="5353">
                  <c:v>176.185979</c:v>
                </c:pt>
                <c:pt idx="5354">
                  <c:v>176.19597899999999</c:v>
                </c:pt>
                <c:pt idx="5355">
                  <c:v>176.20601400000001</c:v>
                </c:pt>
                <c:pt idx="5356">
                  <c:v>176.21593999999999</c:v>
                </c:pt>
                <c:pt idx="5357">
                  <c:v>176.216069</c:v>
                </c:pt>
                <c:pt idx="5358">
                  <c:v>176.225956</c:v>
                </c:pt>
                <c:pt idx="5359">
                  <c:v>176.23605800000001</c:v>
                </c:pt>
                <c:pt idx="5360">
                  <c:v>176.24602100000001</c:v>
                </c:pt>
                <c:pt idx="5361">
                  <c:v>176.256</c:v>
                </c:pt>
                <c:pt idx="5362">
                  <c:v>176.26597699999999</c:v>
                </c:pt>
                <c:pt idx="5363">
                  <c:v>176.27605500000001</c:v>
                </c:pt>
                <c:pt idx="5364">
                  <c:v>176.28601900000001</c:v>
                </c:pt>
                <c:pt idx="5365">
                  <c:v>176.295987</c:v>
                </c:pt>
                <c:pt idx="5366">
                  <c:v>176.30605399999999</c:v>
                </c:pt>
                <c:pt idx="5367">
                  <c:v>176.316024</c:v>
                </c:pt>
                <c:pt idx="5368">
                  <c:v>176.32602399999999</c:v>
                </c:pt>
                <c:pt idx="5369">
                  <c:v>176.33602500000001</c:v>
                </c:pt>
                <c:pt idx="5370">
                  <c:v>176.34598199999999</c:v>
                </c:pt>
                <c:pt idx="5371">
                  <c:v>176.35606300000001</c:v>
                </c:pt>
                <c:pt idx="5372">
                  <c:v>176.36604</c:v>
                </c:pt>
                <c:pt idx="5373">
                  <c:v>176.37603899999999</c:v>
                </c:pt>
                <c:pt idx="5374">
                  <c:v>176.38603800000001</c:v>
                </c:pt>
                <c:pt idx="5375">
                  <c:v>176.396016</c:v>
                </c:pt>
                <c:pt idx="5376">
                  <c:v>176.405978</c:v>
                </c:pt>
                <c:pt idx="5377">
                  <c:v>176.415943</c:v>
                </c:pt>
                <c:pt idx="5378">
                  <c:v>176.426018</c:v>
                </c:pt>
                <c:pt idx="5379">
                  <c:v>176.435992</c:v>
                </c:pt>
                <c:pt idx="5380">
                  <c:v>176.44595000000001</c:v>
                </c:pt>
                <c:pt idx="5381">
                  <c:v>176.456008</c:v>
                </c:pt>
                <c:pt idx="5382">
                  <c:v>176.46596600000001</c:v>
                </c:pt>
                <c:pt idx="5383">
                  <c:v>176.47605300000001</c:v>
                </c:pt>
                <c:pt idx="5384">
                  <c:v>176.48603499999999</c:v>
                </c:pt>
                <c:pt idx="5385">
                  <c:v>177.99591000000001</c:v>
                </c:pt>
                <c:pt idx="5386">
                  <c:v>177.99602300000001</c:v>
                </c:pt>
                <c:pt idx="5387">
                  <c:v>178.00598500000001</c:v>
                </c:pt>
                <c:pt idx="5388">
                  <c:v>178.01601099999999</c:v>
                </c:pt>
                <c:pt idx="5389">
                  <c:v>178.02593200000001</c:v>
                </c:pt>
                <c:pt idx="5390">
                  <c:v>178.03591900000001</c:v>
                </c:pt>
                <c:pt idx="5391">
                  <c:v>178.03600900000001</c:v>
                </c:pt>
                <c:pt idx="5392">
                  <c:v>178.04591099999999</c:v>
                </c:pt>
                <c:pt idx="5393">
                  <c:v>178.04602700000001</c:v>
                </c:pt>
                <c:pt idx="5394">
                  <c:v>178.05595299999999</c:v>
                </c:pt>
                <c:pt idx="5395">
                  <c:v>178.06594699999999</c:v>
                </c:pt>
                <c:pt idx="5396">
                  <c:v>178.075941</c:v>
                </c:pt>
                <c:pt idx="5397">
                  <c:v>178.08597499999999</c:v>
                </c:pt>
                <c:pt idx="5398">
                  <c:v>178.09598600000001</c:v>
                </c:pt>
                <c:pt idx="5399">
                  <c:v>178.10601</c:v>
                </c:pt>
                <c:pt idx="5400">
                  <c:v>178.11592400000001</c:v>
                </c:pt>
                <c:pt idx="5401">
                  <c:v>178.12597199999999</c:v>
                </c:pt>
                <c:pt idx="5402">
                  <c:v>178.135964</c:v>
                </c:pt>
                <c:pt idx="5403">
                  <c:v>178.146007</c:v>
                </c:pt>
                <c:pt idx="5404">
                  <c:v>178.15593999999999</c:v>
                </c:pt>
                <c:pt idx="5405">
                  <c:v>178.16593700000001</c:v>
                </c:pt>
                <c:pt idx="5406">
                  <c:v>178.17591400000001</c:v>
                </c:pt>
                <c:pt idx="5407">
                  <c:v>178.18591799999999</c:v>
                </c:pt>
                <c:pt idx="5408">
                  <c:v>178.18600799999999</c:v>
                </c:pt>
                <c:pt idx="5409">
                  <c:v>178.19590400000001</c:v>
                </c:pt>
                <c:pt idx="5410">
                  <c:v>178.19598999999999</c:v>
                </c:pt>
                <c:pt idx="5411">
                  <c:v>178.20593299999999</c:v>
                </c:pt>
                <c:pt idx="5412">
                  <c:v>178.215925</c:v>
                </c:pt>
                <c:pt idx="5413">
                  <c:v>178.22595699999999</c:v>
                </c:pt>
                <c:pt idx="5414">
                  <c:v>178.235961</c:v>
                </c:pt>
                <c:pt idx="5415">
                  <c:v>178.245902</c:v>
                </c:pt>
                <c:pt idx="5416">
                  <c:v>178.246016</c:v>
                </c:pt>
                <c:pt idx="5417">
                  <c:v>178.25594000000001</c:v>
                </c:pt>
                <c:pt idx="5418">
                  <c:v>178.26596599999999</c:v>
                </c:pt>
                <c:pt idx="5419">
                  <c:v>178.27596500000001</c:v>
                </c:pt>
                <c:pt idx="5420">
                  <c:v>178.28599600000001</c:v>
                </c:pt>
                <c:pt idx="5421">
                  <c:v>178.29595399999999</c:v>
                </c:pt>
                <c:pt idx="5422">
                  <c:v>178.30594300000001</c:v>
                </c:pt>
                <c:pt idx="5423">
                  <c:v>178.31595200000001</c:v>
                </c:pt>
                <c:pt idx="5424">
                  <c:v>178.325976</c:v>
                </c:pt>
                <c:pt idx="5425">
                  <c:v>178.33596700000001</c:v>
                </c:pt>
                <c:pt idx="5426">
                  <c:v>178.34597400000001</c:v>
                </c:pt>
                <c:pt idx="5427">
                  <c:v>178.355919</c:v>
                </c:pt>
                <c:pt idx="5428">
                  <c:v>178.35600700000001</c:v>
                </c:pt>
                <c:pt idx="5429">
                  <c:v>178.365891</c:v>
                </c:pt>
                <c:pt idx="5430">
                  <c:v>178.366007</c:v>
                </c:pt>
                <c:pt idx="5431">
                  <c:v>178.37596500000001</c:v>
                </c:pt>
                <c:pt idx="5432">
                  <c:v>178.38593599999999</c:v>
                </c:pt>
                <c:pt idx="5433">
                  <c:v>178.39591799999999</c:v>
                </c:pt>
                <c:pt idx="5434">
                  <c:v>178.40597</c:v>
                </c:pt>
                <c:pt idx="5435">
                  <c:v>178.41597200000001</c:v>
                </c:pt>
                <c:pt idx="5436">
                  <c:v>178.42597900000001</c:v>
                </c:pt>
                <c:pt idx="5437">
                  <c:v>178.435992</c:v>
                </c:pt>
                <c:pt idx="5438">
                  <c:v>178.44592599999999</c:v>
                </c:pt>
                <c:pt idx="5439">
                  <c:v>178.45597799999999</c:v>
                </c:pt>
                <c:pt idx="5440">
                  <c:v>178.46591599999999</c:v>
                </c:pt>
                <c:pt idx="5441">
                  <c:v>178.46600599999999</c:v>
                </c:pt>
                <c:pt idx="5442">
                  <c:v>178.475955</c:v>
                </c:pt>
                <c:pt idx="5443">
                  <c:v>178.48592500000001</c:v>
                </c:pt>
                <c:pt idx="5444">
                  <c:v>179.995946</c:v>
                </c:pt>
                <c:pt idx="5445">
                  <c:v>180.005897</c:v>
                </c:pt>
                <c:pt idx="5446">
                  <c:v>180.01593199999999</c:v>
                </c:pt>
                <c:pt idx="5447">
                  <c:v>180.02589499999999</c:v>
                </c:pt>
                <c:pt idx="5448">
                  <c:v>180.03596300000001</c:v>
                </c:pt>
                <c:pt idx="5449">
                  <c:v>180.04596100000001</c:v>
                </c:pt>
                <c:pt idx="5450">
                  <c:v>180.05592899999999</c:v>
                </c:pt>
                <c:pt idx="5451">
                  <c:v>180.065899</c:v>
                </c:pt>
                <c:pt idx="5452">
                  <c:v>180.075917</c:v>
                </c:pt>
                <c:pt idx="5453">
                  <c:v>180.085893</c:v>
                </c:pt>
                <c:pt idx="5454">
                  <c:v>180.095865</c:v>
                </c:pt>
                <c:pt idx="5455">
                  <c:v>180.095955</c:v>
                </c:pt>
                <c:pt idx="5456">
                  <c:v>180.105851</c:v>
                </c:pt>
                <c:pt idx="5457">
                  <c:v>180.105941</c:v>
                </c:pt>
                <c:pt idx="5458">
                  <c:v>180.115893</c:v>
                </c:pt>
                <c:pt idx="5459">
                  <c:v>180.12596300000001</c:v>
                </c:pt>
                <c:pt idx="5460">
                  <c:v>180.135853</c:v>
                </c:pt>
                <c:pt idx="5461">
                  <c:v>180.13596999999999</c:v>
                </c:pt>
                <c:pt idx="5462">
                  <c:v>180.145937</c:v>
                </c:pt>
                <c:pt idx="5463">
                  <c:v>180.15589</c:v>
                </c:pt>
                <c:pt idx="5464">
                  <c:v>180.165852</c:v>
                </c:pt>
                <c:pt idx="5465">
                  <c:v>180.16596899999999</c:v>
                </c:pt>
                <c:pt idx="5466">
                  <c:v>180.17593199999999</c:v>
                </c:pt>
                <c:pt idx="5467">
                  <c:v>180.185892</c:v>
                </c:pt>
                <c:pt idx="5468">
                  <c:v>180.19585900000001</c:v>
                </c:pt>
                <c:pt idx="5469">
                  <c:v>180.19594900000001</c:v>
                </c:pt>
                <c:pt idx="5470">
                  <c:v>180.20589100000001</c:v>
                </c:pt>
                <c:pt idx="5471">
                  <c:v>180.21588299999999</c:v>
                </c:pt>
                <c:pt idx="5472">
                  <c:v>180.225899</c:v>
                </c:pt>
                <c:pt idx="5473">
                  <c:v>180.23587699999999</c:v>
                </c:pt>
                <c:pt idx="5474">
                  <c:v>180.24588399999999</c:v>
                </c:pt>
                <c:pt idx="5475">
                  <c:v>180.255875</c:v>
                </c:pt>
                <c:pt idx="5476">
                  <c:v>180.26585800000001</c:v>
                </c:pt>
                <c:pt idx="5477">
                  <c:v>180.26594900000001</c:v>
                </c:pt>
                <c:pt idx="5478">
                  <c:v>180.27590499999999</c:v>
                </c:pt>
                <c:pt idx="5479">
                  <c:v>180.28595799999999</c:v>
                </c:pt>
                <c:pt idx="5480">
                  <c:v>180.29593199999999</c:v>
                </c:pt>
                <c:pt idx="5481">
                  <c:v>180.305959</c:v>
                </c:pt>
                <c:pt idx="5482">
                  <c:v>180.315924</c:v>
                </c:pt>
                <c:pt idx="5483">
                  <c:v>180.32585</c:v>
                </c:pt>
                <c:pt idx="5484">
                  <c:v>180.32596899999999</c:v>
                </c:pt>
                <c:pt idx="5485">
                  <c:v>180.33588399999999</c:v>
                </c:pt>
                <c:pt idx="5486">
                  <c:v>180.34589600000001</c:v>
                </c:pt>
                <c:pt idx="5487">
                  <c:v>180.355954</c:v>
                </c:pt>
                <c:pt idx="5488">
                  <c:v>180.36587399999999</c:v>
                </c:pt>
                <c:pt idx="5489">
                  <c:v>180.37593000000001</c:v>
                </c:pt>
                <c:pt idx="5490">
                  <c:v>180.38588899999999</c:v>
                </c:pt>
                <c:pt idx="5491">
                  <c:v>180.39595199999999</c:v>
                </c:pt>
                <c:pt idx="5492">
                  <c:v>180.405868</c:v>
                </c:pt>
                <c:pt idx="5493">
                  <c:v>180.41588200000001</c:v>
                </c:pt>
                <c:pt idx="5494">
                  <c:v>180.425882</c:v>
                </c:pt>
                <c:pt idx="5495">
                  <c:v>180.43585400000001</c:v>
                </c:pt>
                <c:pt idx="5496">
                  <c:v>180.43597299999999</c:v>
                </c:pt>
                <c:pt idx="5497">
                  <c:v>180.445865</c:v>
                </c:pt>
                <c:pt idx="5498">
                  <c:v>180.455849</c:v>
                </c:pt>
                <c:pt idx="5499">
                  <c:v>180.45596800000001</c:v>
                </c:pt>
                <c:pt idx="5500">
                  <c:v>180.465846</c:v>
                </c:pt>
                <c:pt idx="5501">
                  <c:v>180.46593799999999</c:v>
                </c:pt>
                <c:pt idx="5502">
                  <c:v>180.475854</c:v>
                </c:pt>
                <c:pt idx="5503">
                  <c:v>180.485904</c:v>
                </c:pt>
                <c:pt idx="5504">
                  <c:v>181.995814</c:v>
                </c:pt>
                <c:pt idx="5505">
                  <c:v>181.99593300000001</c:v>
                </c:pt>
                <c:pt idx="5506">
                  <c:v>182.00591700000001</c:v>
                </c:pt>
                <c:pt idx="5507">
                  <c:v>182.01589300000001</c:v>
                </c:pt>
                <c:pt idx="5508">
                  <c:v>182.025835</c:v>
                </c:pt>
                <c:pt idx="5509">
                  <c:v>182.03586100000001</c:v>
                </c:pt>
                <c:pt idx="5510">
                  <c:v>182.04581400000001</c:v>
                </c:pt>
                <c:pt idx="5511">
                  <c:v>182.04593299999999</c:v>
                </c:pt>
                <c:pt idx="5512">
                  <c:v>182.05581799999999</c:v>
                </c:pt>
                <c:pt idx="5513">
                  <c:v>182.06586799999999</c:v>
                </c:pt>
                <c:pt idx="5514">
                  <c:v>182.07587699999999</c:v>
                </c:pt>
                <c:pt idx="5515">
                  <c:v>182.085847</c:v>
                </c:pt>
                <c:pt idx="5516">
                  <c:v>182.09581</c:v>
                </c:pt>
                <c:pt idx="5517">
                  <c:v>182.09592900000001</c:v>
                </c:pt>
                <c:pt idx="5518">
                  <c:v>182.10589899999999</c:v>
                </c:pt>
                <c:pt idx="5519">
                  <c:v>182.11589699999999</c:v>
                </c:pt>
                <c:pt idx="5520">
                  <c:v>182.12591900000001</c:v>
                </c:pt>
                <c:pt idx="5521">
                  <c:v>182.13590300000001</c:v>
                </c:pt>
                <c:pt idx="5522">
                  <c:v>182.14588000000001</c:v>
                </c:pt>
                <c:pt idx="5523">
                  <c:v>182.155834</c:v>
                </c:pt>
                <c:pt idx="5524">
                  <c:v>182.15592599999999</c:v>
                </c:pt>
                <c:pt idx="5525">
                  <c:v>182.16584</c:v>
                </c:pt>
                <c:pt idx="5526">
                  <c:v>182.175838</c:v>
                </c:pt>
                <c:pt idx="5527">
                  <c:v>182.175928</c:v>
                </c:pt>
                <c:pt idx="5528">
                  <c:v>182.18580499999999</c:v>
                </c:pt>
                <c:pt idx="5529">
                  <c:v>182.18592599999999</c:v>
                </c:pt>
                <c:pt idx="5530">
                  <c:v>182.195865</c:v>
                </c:pt>
                <c:pt idx="5531">
                  <c:v>182.20589899999999</c:v>
                </c:pt>
                <c:pt idx="5532">
                  <c:v>182.21591900000001</c:v>
                </c:pt>
                <c:pt idx="5533">
                  <c:v>182.22589500000001</c:v>
                </c:pt>
                <c:pt idx="5534">
                  <c:v>182.23584</c:v>
                </c:pt>
                <c:pt idx="5535">
                  <c:v>182.245902</c:v>
                </c:pt>
                <c:pt idx="5536">
                  <c:v>182.25582399999999</c:v>
                </c:pt>
                <c:pt idx="5537">
                  <c:v>182.26581100000001</c:v>
                </c:pt>
                <c:pt idx="5538">
                  <c:v>182.265928</c:v>
                </c:pt>
                <c:pt idx="5539">
                  <c:v>182.27589699999999</c:v>
                </c:pt>
                <c:pt idx="5540">
                  <c:v>182.28588500000001</c:v>
                </c:pt>
                <c:pt idx="5541">
                  <c:v>182.295815</c:v>
                </c:pt>
                <c:pt idx="5542">
                  <c:v>182.305826</c:v>
                </c:pt>
                <c:pt idx="5543">
                  <c:v>182.30591699999999</c:v>
                </c:pt>
                <c:pt idx="5544">
                  <c:v>182.315889</c:v>
                </c:pt>
                <c:pt idx="5545">
                  <c:v>182.32580200000001</c:v>
                </c:pt>
                <c:pt idx="5546">
                  <c:v>182.32589200000001</c:v>
                </c:pt>
                <c:pt idx="5547">
                  <c:v>182.335837</c:v>
                </c:pt>
                <c:pt idx="5548">
                  <c:v>182.345856</c:v>
                </c:pt>
                <c:pt idx="5549">
                  <c:v>182.355853</c:v>
                </c:pt>
                <c:pt idx="5550">
                  <c:v>182.36582100000001</c:v>
                </c:pt>
                <c:pt idx="5551">
                  <c:v>182.37586300000001</c:v>
                </c:pt>
                <c:pt idx="5552">
                  <c:v>182.38589999999999</c:v>
                </c:pt>
                <c:pt idx="5553">
                  <c:v>182.39591100000001</c:v>
                </c:pt>
                <c:pt idx="5554">
                  <c:v>182.405891</c:v>
                </c:pt>
                <c:pt idx="5555">
                  <c:v>182.415875</c:v>
                </c:pt>
                <c:pt idx="5556">
                  <c:v>182.42589799999999</c:v>
                </c:pt>
                <c:pt idx="5557">
                  <c:v>182.43586199999999</c:v>
                </c:pt>
                <c:pt idx="5558">
                  <c:v>182.44588999999999</c:v>
                </c:pt>
                <c:pt idx="5559">
                  <c:v>182.45586499999999</c:v>
                </c:pt>
                <c:pt idx="5560">
                  <c:v>182.46590599999999</c:v>
                </c:pt>
                <c:pt idx="5561">
                  <c:v>182.47579899999999</c:v>
                </c:pt>
                <c:pt idx="5562">
                  <c:v>182.475919</c:v>
                </c:pt>
                <c:pt idx="5563">
                  <c:v>182.48583199999999</c:v>
                </c:pt>
                <c:pt idx="5564">
                  <c:v>183.99577400000001</c:v>
                </c:pt>
                <c:pt idx="5565">
                  <c:v>183.99589</c:v>
                </c:pt>
                <c:pt idx="5566">
                  <c:v>184.00585799999999</c:v>
                </c:pt>
                <c:pt idx="5567">
                  <c:v>184.01577599999999</c:v>
                </c:pt>
                <c:pt idx="5568">
                  <c:v>184.02577400000001</c:v>
                </c:pt>
                <c:pt idx="5569">
                  <c:v>184.02589</c:v>
                </c:pt>
                <c:pt idx="5570">
                  <c:v>184.035775</c:v>
                </c:pt>
                <c:pt idx="5571">
                  <c:v>184.04582300000001</c:v>
                </c:pt>
                <c:pt idx="5572">
                  <c:v>184.05579</c:v>
                </c:pt>
                <c:pt idx="5573">
                  <c:v>184.055882</c:v>
                </c:pt>
                <c:pt idx="5574">
                  <c:v>184.06583699999999</c:v>
                </c:pt>
                <c:pt idx="5575">
                  <c:v>184.07588000000001</c:v>
                </c:pt>
                <c:pt idx="5576">
                  <c:v>184.085823</c:v>
                </c:pt>
                <c:pt idx="5577">
                  <c:v>184.095821</c:v>
                </c:pt>
                <c:pt idx="5578">
                  <c:v>184.10577599999999</c:v>
                </c:pt>
                <c:pt idx="5579">
                  <c:v>184.11584099999999</c:v>
                </c:pt>
                <c:pt idx="5580">
                  <c:v>184.12584699999999</c:v>
                </c:pt>
                <c:pt idx="5581">
                  <c:v>184.13579300000001</c:v>
                </c:pt>
                <c:pt idx="5582">
                  <c:v>184.13588300000001</c:v>
                </c:pt>
                <c:pt idx="5583">
                  <c:v>184.14577499999999</c:v>
                </c:pt>
                <c:pt idx="5584">
                  <c:v>184.155844</c:v>
                </c:pt>
                <c:pt idx="5585">
                  <c:v>184.165783</c:v>
                </c:pt>
                <c:pt idx="5586">
                  <c:v>184.165875</c:v>
                </c:pt>
                <c:pt idx="5587">
                  <c:v>184.17576500000001</c:v>
                </c:pt>
                <c:pt idx="5588">
                  <c:v>184.175884</c:v>
                </c:pt>
                <c:pt idx="5589">
                  <c:v>184.185787</c:v>
                </c:pt>
                <c:pt idx="5590">
                  <c:v>184.18588</c:v>
                </c:pt>
                <c:pt idx="5591">
                  <c:v>184.19583</c:v>
                </c:pt>
                <c:pt idx="5592">
                  <c:v>184.20584299999999</c:v>
                </c:pt>
                <c:pt idx="5593">
                  <c:v>184.21576899999999</c:v>
                </c:pt>
                <c:pt idx="5594">
                  <c:v>184.22577899999999</c:v>
                </c:pt>
                <c:pt idx="5595">
                  <c:v>184.235817</c:v>
                </c:pt>
                <c:pt idx="5596">
                  <c:v>184.24576200000001</c:v>
                </c:pt>
                <c:pt idx="5597">
                  <c:v>184.245879</c:v>
                </c:pt>
                <c:pt idx="5598">
                  <c:v>184.25583700000001</c:v>
                </c:pt>
                <c:pt idx="5599">
                  <c:v>184.26581899999999</c:v>
                </c:pt>
                <c:pt idx="5600">
                  <c:v>184.27586700000001</c:v>
                </c:pt>
                <c:pt idx="5601">
                  <c:v>184.285832</c:v>
                </c:pt>
                <c:pt idx="5602">
                  <c:v>184.29578599999999</c:v>
                </c:pt>
                <c:pt idx="5603">
                  <c:v>184.305857</c:v>
                </c:pt>
                <c:pt idx="5604">
                  <c:v>184.315855</c:v>
                </c:pt>
                <c:pt idx="5605">
                  <c:v>184.32575700000001</c:v>
                </c:pt>
                <c:pt idx="5606">
                  <c:v>184.325874</c:v>
                </c:pt>
                <c:pt idx="5607">
                  <c:v>184.33583899999999</c:v>
                </c:pt>
                <c:pt idx="5608">
                  <c:v>184.34581700000001</c:v>
                </c:pt>
                <c:pt idx="5609">
                  <c:v>184.355774</c:v>
                </c:pt>
                <c:pt idx="5610">
                  <c:v>184.36580799999999</c:v>
                </c:pt>
                <c:pt idx="5611">
                  <c:v>184.375755</c:v>
                </c:pt>
                <c:pt idx="5612">
                  <c:v>184.37587199999999</c:v>
                </c:pt>
                <c:pt idx="5613">
                  <c:v>184.38584499999999</c:v>
                </c:pt>
                <c:pt idx="5614">
                  <c:v>184.39581200000001</c:v>
                </c:pt>
                <c:pt idx="5615">
                  <c:v>184.405777</c:v>
                </c:pt>
                <c:pt idx="5616">
                  <c:v>184.405867</c:v>
                </c:pt>
                <c:pt idx="5617">
                  <c:v>184.41578799999999</c:v>
                </c:pt>
                <c:pt idx="5618">
                  <c:v>184.42584500000001</c:v>
                </c:pt>
                <c:pt idx="5619">
                  <c:v>184.435855</c:v>
                </c:pt>
                <c:pt idx="5620">
                  <c:v>184.445829</c:v>
                </c:pt>
                <c:pt idx="5621">
                  <c:v>184.455848</c:v>
                </c:pt>
                <c:pt idx="5622">
                  <c:v>184.46578099999999</c:v>
                </c:pt>
                <c:pt idx="5623">
                  <c:v>184.475797</c:v>
                </c:pt>
                <c:pt idx="5624">
                  <c:v>184.48579899999999</c:v>
                </c:pt>
                <c:pt idx="5625">
                  <c:v>185.995758</c:v>
                </c:pt>
                <c:pt idx="5626">
                  <c:v>186.00579300000001</c:v>
                </c:pt>
                <c:pt idx="5627">
                  <c:v>186.015793</c:v>
                </c:pt>
                <c:pt idx="5628">
                  <c:v>186.025758</c:v>
                </c:pt>
                <c:pt idx="5629">
                  <c:v>186.03575599999999</c:v>
                </c:pt>
                <c:pt idx="5630">
                  <c:v>186.04578799999999</c:v>
                </c:pt>
                <c:pt idx="5631">
                  <c:v>186.055803</c:v>
                </c:pt>
                <c:pt idx="5632">
                  <c:v>186.06574699999999</c:v>
                </c:pt>
                <c:pt idx="5633">
                  <c:v>186.07575600000001</c:v>
                </c:pt>
                <c:pt idx="5634">
                  <c:v>186.085769</c:v>
                </c:pt>
                <c:pt idx="5635">
                  <c:v>186.09578300000001</c:v>
                </c:pt>
                <c:pt idx="5636">
                  <c:v>186.10574800000001</c:v>
                </c:pt>
                <c:pt idx="5637">
                  <c:v>186.10583600000001</c:v>
                </c:pt>
                <c:pt idx="5638">
                  <c:v>186.11582000000001</c:v>
                </c:pt>
                <c:pt idx="5639">
                  <c:v>186.12572399999999</c:v>
                </c:pt>
                <c:pt idx="5640">
                  <c:v>186.12583799999999</c:v>
                </c:pt>
                <c:pt idx="5641">
                  <c:v>186.13574399999999</c:v>
                </c:pt>
                <c:pt idx="5642">
                  <c:v>186.13583399999999</c:v>
                </c:pt>
                <c:pt idx="5643">
                  <c:v>186.14578399999999</c:v>
                </c:pt>
                <c:pt idx="5644">
                  <c:v>186.155811</c:v>
                </c:pt>
                <c:pt idx="5645">
                  <c:v>186.16578799999999</c:v>
                </c:pt>
                <c:pt idx="5646">
                  <c:v>186.175735</c:v>
                </c:pt>
                <c:pt idx="5647">
                  <c:v>186.175827</c:v>
                </c:pt>
                <c:pt idx="5648">
                  <c:v>186.18571399999999</c:v>
                </c:pt>
                <c:pt idx="5649">
                  <c:v>186.18582900000001</c:v>
                </c:pt>
                <c:pt idx="5650">
                  <c:v>186.19572600000001</c:v>
                </c:pt>
                <c:pt idx="5651">
                  <c:v>186.19581500000001</c:v>
                </c:pt>
                <c:pt idx="5652">
                  <c:v>186.205816</c:v>
                </c:pt>
                <c:pt idx="5653">
                  <c:v>186.215743</c:v>
                </c:pt>
                <c:pt idx="5654">
                  <c:v>186.215834</c:v>
                </c:pt>
                <c:pt idx="5655">
                  <c:v>186.22573399999999</c:v>
                </c:pt>
                <c:pt idx="5656">
                  <c:v>186.23575199999999</c:v>
                </c:pt>
                <c:pt idx="5657">
                  <c:v>186.23584</c:v>
                </c:pt>
                <c:pt idx="5658">
                  <c:v>186.24571900000001</c:v>
                </c:pt>
                <c:pt idx="5659">
                  <c:v>186.245834</c:v>
                </c:pt>
                <c:pt idx="5660">
                  <c:v>186.25577699999999</c:v>
                </c:pt>
                <c:pt idx="5661">
                  <c:v>186.26581300000001</c:v>
                </c:pt>
                <c:pt idx="5662">
                  <c:v>186.27581599999999</c:v>
                </c:pt>
                <c:pt idx="5663">
                  <c:v>186.28577000000001</c:v>
                </c:pt>
                <c:pt idx="5664">
                  <c:v>186.295817</c:v>
                </c:pt>
                <c:pt idx="5665">
                  <c:v>186.30571399999999</c:v>
                </c:pt>
                <c:pt idx="5666">
                  <c:v>186.30580399999999</c:v>
                </c:pt>
                <c:pt idx="5667">
                  <c:v>186.315732</c:v>
                </c:pt>
                <c:pt idx="5668">
                  <c:v>186.31582</c:v>
                </c:pt>
                <c:pt idx="5669">
                  <c:v>186.32573099999999</c:v>
                </c:pt>
                <c:pt idx="5670">
                  <c:v>186.33580799999999</c:v>
                </c:pt>
                <c:pt idx="5671">
                  <c:v>186.34573700000001</c:v>
                </c:pt>
                <c:pt idx="5672">
                  <c:v>186.34582700000001</c:v>
                </c:pt>
                <c:pt idx="5673">
                  <c:v>186.355752</c:v>
                </c:pt>
                <c:pt idx="5674">
                  <c:v>186.365779</c:v>
                </c:pt>
                <c:pt idx="5675">
                  <c:v>186.37576999999999</c:v>
                </c:pt>
                <c:pt idx="5676">
                  <c:v>186.38581300000001</c:v>
                </c:pt>
                <c:pt idx="5677">
                  <c:v>186.39576199999999</c:v>
                </c:pt>
                <c:pt idx="5678">
                  <c:v>186.40575799999999</c:v>
                </c:pt>
                <c:pt idx="5679">
                  <c:v>186.41580099999999</c:v>
                </c:pt>
                <c:pt idx="5680">
                  <c:v>186.42573999999999</c:v>
                </c:pt>
                <c:pt idx="5681">
                  <c:v>186.435722</c:v>
                </c:pt>
                <c:pt idx="5682">
                  <c:v>186.435812</c:v>
                </c:pt>
                <c:pt idx="5683">
                  <c:v>186.44576900000001</c:v>
                </c:pt>
                <c:pt idx="5684">
                  <c:v>186.455727</c:v>
                </c:pt>
                <c:pt idx="5685">
                  <c:v>186.46572800000001</c:v>
                </c:pt>
                <c:pt idx="5686">
                  <c:v>186.47580600000001</c:v>
                </c:pt>
                <c:pt idx="5687">
                  <c:v>186.48576399999999</c:v>
                </c:pt>
                <c:pt idx="5688">
                  <c:v>187.99576099999999</c:v>
                </c:pt>
                <c:pt idx="5689">
                  <c:v>188.00568200000001</c:v>
                </c:pt>
                <c:pt idx="5690">
                  <c:v>188.005798</c:v>
                </c:pt>
                <c:pt idx="5691">
                  <c:v>188.01568800000001</c:v>
                </c:pt>
                <c:pt idx="5692">
                  <c:v>188.01577800000001</c:v>
                </c:pt>
                <c:pt idx="5693">
                  <c:v>188.025721</c:v>
                </c:pt>
                <c:pt idx="5694">
                  <c:v>188.03575000000001</c:v>
                </c:pt>
                <c:pt idx="5695">
                  <c:v>188.04573600000001</c:v>
                </c:pt>
                <c:pt idx="5696">
                  <c:v>188.05572900000001</c:v>
                </c:pt>
                <c:pt idx="5697">
                  <c:v>188.06578400000001</c:v>
                </c:pt>
                <c:pt idx="5698">
                  <c:v>188.07570999999999</c:v>
                </c:pt>
                <c:pt idx="5699">
                  <c:v>188.08567300000001</c:v>
                </c:pt>
                <c:pt idx="5700">
                  <c:v>188.085767</c:v>
                </c:pt>
                <c:pt idx="5701">
                  <c:v>188.09569999999999</c:v>
                </c:pt>
                <c:pt idx="5702">
                  <c:v>188.10571400000001</c:v>
                </c:pt>
                <c:pt idx="5703">
                  <c:v>188.11574999999999</c:v>
                </c:pt>
                <c:pt idx="5704">
                  <c:v>188.12576200000001</c:v>
                </c:pt>
                <c:pt idx="5705">
                  <c:v>188.13573099999999</c:v>
                </c:pt>
                <c:pt idx="5706">
                  <c:v>188.14572999999999</c:v>
                </c:pt>
                <c:pt idx="5707">
                  <c:v>188.15567300000001</c:v>
                </c:pt>
                <c:pt idx="5708">
                  <c:v>188.155788</c:v>
                </c:pt>
                <c:pt idx="5709">
                  <c:v>188.165684</c:v>
                </c:pt>
                <c:pt idx="5710">
                  <c:v>188.165774</c:v>
                </c:pt>
                <c:pt idx="5711">
                  <c:v>188.17577800000001</c:v>
                </c:pt>
                <c:pt idx="5712">
                  <c:v>188.18575000000001</c:v>
                </c:pt>
                <c:pt idx="5713">
                  <c:v>188.19577000000001</c:v>
                </c:pt>
                <c:pt idx="5714">
                  <c:v>188.20577800000001</c:v>
                </c:pt>
                <c:pt idx="5715">
                  <c:v>188.21575100000001</c:v>
                </c:pt>
                <c:pt idx="5716">
                  <c:v>188.22571400000001</c:v>
                </c:pt>
                <c:pt idx="5717">
                  <c:v>188.23573400000001</c:v>
                </c:pt>
                <c:pt idx="5718">
                  <c:v>188.24570499999999</c:v>
                </c:pt>
                <c:pt idx="5719">
                  <c:v>188.25576699999999</c:v>
                </c:pt>
                <c:pt idx="5720">
                  <c:v>188.26570000000001</c:v>
                </c:pt>
                <c:pt idx="5721">
                  <c:v>188.26579000000001</c:v>
                </c:pt>
                <c:pt idx="5722">
                  <c:v>188.275723</c:v>
                </c:pt>
                <c:pt idx="5723">
                  <c:v>188.28573299999999</c:v>
                </c:pt>
                <c:pt idx="5724">
                  <c:v>188.295683</c:v>
                </c:pt>
                <c:pt idx="5725">
                  <c:v>188.29577699999999</c:v>
                </c:pt>
                <c:pt idx="5726">
                  <c:v>188.30568400000001</c:v>
                </c:pt>
                <c:pt idx="5727">
                  <c:v>188.315731</c:v>
                </c:pt>
                <c:pt idx="5728">
                  <c:v>188.325672</c:v>
                </c:pt>
                <c:pt idx="5729">
                  <c:v>188.32578699999999</c:v>
                </c:pt>
                <c:pt idx="5730">
                  <c:v>188.33573200000001</c:v>
                </c:pt>
                <c:pt idx="5731">
                  <c:v>188.34570199999999</c:v>
                </c:pt>
                <c:pt idx="5732">
                  <c:v>188.35570799999999</c:v>
                </c:pt>
                <c:pt idx="5733">
                  <c:v>188.36568299999999</c:v>
                </c:pt>
                <c:pt idx="5734">
                  <c:v>188.37567000000001</c:v>
                </c:pt>
                <c:pt idx="5735">
                  <c:v>188.37578600000001</c:v>
                </c:pt>
                <c:pt idx="5736">
                  <c:v>188.38571400000001</c:v>
                </c:pt>
                <c:pt idx="5737">
                  <c:v>188.39566400000001</c:v>
                </c:pt>
                <c:pt idx="5738">
                  <c:v>188.395779</c:v>
                </c:pt>
                <c:pt idx="5739">
                  <c:v>188.40574100000001</c:v>
                </c:pt>
                <c:pt idx="5740">
                  <c:v>188.41570899999999</c:v>
                </c:pt>
                <c:pt idx="5741">
                  <c:v>188.42577399999999</c:v>
                </c:pt>
                <c:pt idx="5742">
                  <c:v>188.43575100000001</c:v>
                </c:pt>
                <c:pt idx="5743">
                  <c:v>188.44570200000001</c:v>
                </c:pt>
                <c:pt idx="5744">
                  <c:v>188.455725</c:v>
                </c:pt>
                <c:pt idx="5745">
                  <c:v>188.46575799999999</c:v>
                </c:pt>
                <c:pt idx="5746">
                  <c:v>188.475662</c:v>
                </c:pt>
                <c:pt idx="5747">
                  <c:v>188.47575399999999</c:v>
                </c:pt>
                <c:pt idx="5748">
                  <c:v>188.48568299999999</c:v>
                </c:pt>
                <c:pt idx="5749">
                  <c:v>188.48577299999999</c:v>
                </c:pt>
                <c:pt idx="5750">
                  <c:v>189.99568199999999</c:v>
                </c:pt>
                <c:pt idx="5751">
                  <c:v>190.005639</c:v>
                </c:pt>
                <c:pt idx="5752">
                  <c:v>190.01573099999999</c:v>
                </c:pt>
                <c:pt idx="5753">
                  <c:v>190.02566200000001</c:v>
                </c:pt>
                <c:pt idx="5754">
                  <c:v>190.03565900000001</c:v>
                </c:pt>
                <c:pt idx="5755">
                  <c:v>190.04571000000001</c:v>
                </c:pt>
                <c:pt idx="5756">
                  <c:v>190.055699</c:v>
                </c:pt>
                <c:pt idx="5757">
                  <c:v>190.06567100000001</c:v>
                </c:pt>
                <c:pt idx="5758">
                  <c:v>190.075692</c:v>
                </c:pt>
                <c:pt idx="5759">
                  <c:v>190.085667</c:v>
                </c:pt>
                <c:pt idx="5760">
                  <c:v>190.09567899999999</c:v>
                </c:pt>
                <c:pt idx="5761">
                  <c:v>190.105639</c:v>
                </c:pt>
                <c:pt idx="5762">
                  <c:v>190.115658</c:v>
                </c:pt>
                <c:pt idx="5763">
                  <c:v>190.12566899999999</c:v>
                </c:pt>
                <c:pt idx="5764">
                  <c:v>190.13568799999999</c:v>
                </c:pt>
                <c:pt idx="5765">
                  <c:v>190.145736</c:v>
                </c:pt>
                <c:pt idx="5766">
                  <c:v>190.15573000000001</c:v>
                </c:pt>
                <c:pt idx="5767">
                  <c:v>190.16561999999999</c:v>
                </c:pt>
                <c:pt idx="5768">
                  <c:v>190.165741</c:v>
                </c:pt>
                <c:pt idx="5769">
                  <c:v>190.17572999999999</c:v>
                </c:pt>
                <c:pt idx="5770">
                  <c:v>190.185642</c:v>
                </c:pt>
                <c:pt idx="5771">
                  <c:v>190.19567499999999</c:v>
                </c:pt>
                <c:pt idx="5772">
                  <c:v>190.205704</c:v>
                </c:pt>
                <c:pt idx="5773">
                  <c:v>190.21570299999999</c:v>
                </c:pt>
                <c:pt idx="5774">
                  <c:v>190.225641</c:v>
                </c:pt>
                <c:pt idx="5775">
                  <c:v>190.23563300000001</c:v>
                </c:pt>
                <c:pt idx="5776">
                  <c:v>190.24567400000001</c:v>
                </c:pt>
                <c:pt idx="5777">
                  <c:v>190.25570999999999</c:v>
                </c:pt>
                <c:pt idx="5778">
                  <c:v>190.265703</c:v>
                </c:pt>
                <c:pt idx="5779">
                  <c:v>190.27572699999999</c:v>
                </c:pt>
                <c:pt idx="5780">
                  <c:v>190.28563600000001</c:v>
                </c:pt>
                <c:pt idx="5781">
                  <c:v>190.29561799999999</c:v>
                </c:pt>
                <c:pt idx="5782">
                  <c:v>190.295738</c:v>
                </c:pt>
                <c:pt idx="5783">
                  <c:v>190.305712</c:v>
                </c:pt>
                <c:pt idx="5784">
                  <c:v>190.315721</c:v>
                </c:pt>
                <c:pt idx="5785">
                  <c:v>190.32563300000001</c:v>
                </c:pt>
                <c:pt idx="5786">
                  <c:v>190.33563599999999</c:v>
                </c:pt>
                <c:pt idx="5787">
                  <c:v>190.33573100000001</c:v>
                </c:pt>
                <c:pt idx="5788">
                  <c:v>190.345654</c:v>
                </c:pt>
                <c:pt idx="5789">
                  <c:v>190.355705</c:v>
                </c:pt>
                <c:pt idx="5790">
                  <c:v>190.36573300000001</c:v>
                </c:pt>
                <c:pt idx="5791">
                  <c:v>190.37566200000001</c:v>
                </c:pt>
                <c:pt idx="5792">
                  <c:v>190.385717</c:v>
                </c:pt>
                <c:pt idx="5793">
                  <c:v>190.395646</c:v>
                </c:pt>
                <c:pt idx="5794">
                  <c:v>190.405642</c:v>
                </c:pt>
                <c:pt idx="5795">
                  <c:v>190.415615</c:v>
                </c:pt>
                <c:pt idx="5796">
                  <c:v>190.41571099999999</c:v>
                </c:pt>
                <c:pt idx="5797">
                  <c:v>190.425657</c:v>
                </c:pt>
                <c:pt idx="5798">
                  <c:v>190.43573000000001</c:v>
                </c:pt>
                <c:pt idx="5799">
                  <c:v>190.44565299999999</c:v>
                </c:pt>
                <c:pt idx="5800">
                  <c:v>190.455645</c:v>
                </c:pt>
                <c:pt idx="5801">
                  <c:v>190.45573999999999</c:v>
                </c:pt>
                <c:pt idx="5802">
                  <c:v>190.46569</c:v>
                </c:pt>
                <c:pt idx="5803">
                  <c:v>190.47564299999999</c:v>
                </c:pt>
                <c:pt idx="5804">
                  <c:v>190.48570799999999</c:v>
                </c:pt>
                <c:pt idx="5805">
                  <c:v>191.995664</c:v>
                </c:pt>
                <c:pt idx="5806">
                  <c:v>192.00564800000001</c:v>
                </c:pt>
                <c:pt idx="5807">
                  <c:v>192.01562100000001</c:v>
                </c:pt>
                <c:pt idx="5808">
                  <c:v>192.02562499999999</c:v>
                </c:pt>
                <c:pt idx="5809">
                  <c:v>192.03560899999999</c:v>
                </c:pt>
                <c:pt idx="5810">
                  <c:v>192.045682</c:v>
                </c:pt>
                <c:pt idx="5811">
                  <c:v>192.055621</c:v>
                </c:pt>
                <c:pt idx="5812">
                  <c:v>192.065619</c:v>
                </c:pt>
                <c:pt idx="5813">
                  <c:v>192.07568499999999</c:v>
                </c:pt>
                <c:pt idx="5814">
                  <c:v>192.08566999999999</c:v>
                </c:pt>
                <c:pt idx="5815">
                  <c:v>192.095654</c:v>
                </c:pt>
                <c:pt idx="5816">
                  <c:v>192.105602</c:v>
                </c:pt>
                <c:pt idx="5817">
                  <c:v>192.11558400000001</c:v>
                </c:pt>
                <c:pt idx="5818">
                  <c:v>192.115703</c:v>
                </c:pt>
                <c:pt idx="5819">
                  <c:v>192.125609</c:v>
                </c:pt>
                <c:pt idx="5820">
                  <c:v>192.12570099999999</c:v>
                </c:pt>
                <c:pt idx="5821">
                  <c:v>192.13568900000001</c:v>
                </c:pt>
                <c:pt idx="5822">
                  <c:v>192.145678</c:v>
                </c:pt>
                <c:pt idx="5823">
                  <c:v>192.155665</c:v>
                </c:pt>
                <c:pt idx="5824">
                  <c:v>192.165684</c:v>
                </c:pt>
                <c:pt idx="5825">
                  <c:v>192.175591</c:v>
                </c:pt>
                <c:pt idx="5826">
                  <c:v>192.18563800000001</c:v>
                </c:pt>
                <c:pt idx="5827">
                  <c:v>192.19565900000001</c:v>
                </c:pt>
                <c:pt idx="5828">
                  <c:v>192.205581</c:v>
                </c:pt>
                <c:pt idx="5829">
                  <c:v>192.20567299999999</c:v>
                </c:pt>
                <c:pt idx="5830">
                  <c:v>192.21558099999999</c:v>
                </c:pt>
                <c:pt idx="5831">
                  <c:v>192.21569600000001</c:v>
                </c:pt>
                <c:pt idx="5832">
                  <c:v>192.225582</c:v>
                </c:pt>
                <c:pt idx="5833">
                  <c:v>192.22570099999999</c:v>
                </c:pt>
                <c:pt idx="5834">
                  <c:v>192.235637</c:v>
                </c:pt>
                <c:pt idx="5835">
                  <c:v>192.24559199999999</c:v>
                </c:pt>
                <c:pt idx="5836">
                  <c:v>192.25562400000001</c:v>
                </c:pt>
                <c:pt idx="5837">
                  <c:v>192.265659</c:v>
                </c:pt>
                <c:pt idx="5838">
                  <c:v>192.27561900000001</c:v>
                </c:pt>
                <c:pt idx="5839">
                  <c:v>192.285641</c:v>
                </c:pt>
                <c:pt idx="5840">
                  <c:v>192.295659</c:v>
                </c:pt>
                <c:pt idx="5841">
                  <c:v>192.30559700000001</c:v>
                </c:pt>
                <c:pt idx="5842">
                  <c:v>192.30569</c:v>
                </c:pt>
                <c:pt idx="5843">
                  <c:v>192.31558699999999</c:v>
                </c:pt>
                <c:pt idx="5844">
                  <c:v>192.325593</c:v>
                </c:pt>
                <c:pt idx="5845">
                  <c:v>192.335655</c:v>
                </c:pt>
                <c:pt idx="5846">
                  <c:v>192.34559100000001</c:v>
                </c:pt>
                <c:pt idx="5847">
                  <c:v>192.355615</c:v>
                </c:pt>
                <c:pt idx="5848">
                  <c:v>192.365611</c:v>
                </c:pt>
                <c:pt idx="5849">
                  <c:v>192.37561299999999</c:v>
                </c:pt>
                <c:pt idx="5850">
                  <c:v>192.38564700000001</c:v>
                </c:pt>
                <c:pt idx="5851">
                  <c:v>192.39557199999999</c:v>
                </c:pt>
                <c:pt idx="5852">
                  <c:v>192.39566300000001</c:v>
                </c:pt>
                <c:pt idx="5853">
                  <c:v>192.40565000000001</c:v>
                </c:pt>
                <c:pt idx="5854">
                  <c:v>192.41565900000001</c:v>
                </c:pt>
                <c:pt idx="5855">
                  <c:v>192.425602</c:v>
                </c:pt>
                <c:pt idx="5856">
                  <c:v>192.42569599999999</c:v>
                </c:pt>
                <c:pt idx="5857">
                  <c:v>192.435608</c:v>
                </c:pt>
                <c:pt idx="5858">
                  <c:v>192.44560999999999</c:v>
                </c:pt>
                <c:pt idx="5859">
                  <c:v>192.455636</c:v>
                </c:pt>
                <c:pt idx="5860">
                  <c:v>192.465678</c:v>
                </c:pt>
                <c:pt idx="5861">
                  <c:v>192.475582</c:v>
                </c:pt>
                <c:pt idx="5862">
                  <c:v>192.485637</c:v>
                </c:pt>
                <c:pt idx="5863">
                  <c:v>193.99556999999999</c:v>
                </c:pt>
                <c:pt idx="5864">
                  <c:v>194.00558799999999</c:v>
                </c:pt>
                <c:pt idx="5865">
                  <c:v>194.01562899999999</c:v>
                </c:pt>
                <c:pt idx="5866">
                  <c:v>194.02553499999999</c:v>
                </c:pt>
                <c:pt idx="5867">
                  <c:v>194.02565100000001</c:v>
                </c:pt>
                <c:pt idx="5868">
                  <c:v>194.035551</c:v>
                </c:pt>
                <c:pt idx="5869">
                  <c:v>194.04556700000001</c:v>
                </c:pt>
                <c:pt idx="5870">
                  <c:v>194.055576</c:v>
                </c:pt>
                <c:pt idx="5871">
                  <c:v>194.06559200000001</c:v>
                </c:pt>
                <c:pt idx="5872">
                  <c:v>194.07560899999999</c:v>
                </c:pt>
                <c:pt idx="5873">
                  <c:v>194.08557400000001</c:v>
                </c:pt>
                <c:pt idx="5874">
                  <c:v>194.09560400000001</c:v>
                </c:pt>
                <c:pt idx="5875">
                  <c:v>194.10563999999999</c:v>
                </c:pt>
                <c:pt idx="5876">
                  <c:v>194.11557300000001</c:v>
                </c:pt>
                <c:pt idx="5877">
                  <c:v>194.12554299999999</c:v>
                </c:pt>
                <c:pt idx="5878">
                  <c:v>194.12563599999999</c:v>
                </c:pt>
                <c:pt idx="5879">
                  <c:v>194.13560699999999</c:v>
                </c:pt>
                <c:pt idx="5880">
                  <c:v>194.14563899999999</c:v>
                </c:pt>
                <c:pt idx="5881">
                  <c:v>194.155564</c:v>
                </c:pt>
                <c:pt idx="5882">
                  <c:v>194.16563500000001</c:v>
                </c:pt>
                <c:pt idx="5883">
                  <c:v>194.17556999999999</c:v>
                </c:pt>
                <c:pt idx="5884">
                  <c:v>194.18559300000001</c:v>
                </c:pt>
                <c:pt idx="5885">
                  <c:v>194.19554600000001</c:v>
                </c:pt>
                <c:pt idx="5886">
                  <c:v>194.195639</c:v>
                </c:pt>
              </c:numCache>
            </c:numRef>
          </c:xVal>
          <c:yVal>
            <c:numRef>
              <c:f>'Burst Testing'!$D$94:$D$5980</c:f>
              <c:numCache>
                <c:formatCode>General</c:formatCode>
                <c:ptCount val="5887"/>
                <c:pt idx="0">
                  <c:v>11.209999999999999</c:v>
                </c:pt>
                <c:pt idx="1">
                  <c:v>11.25</c:v>
                </c:pt>
                <c:pt idx="2">
                  <c:v>11.219999999999999</c:v>
                </c:pt>
                <c:pt idx="3">
                  <c:v>11.19</c:v>
                </c:pt>
                <c:pt idx="4">
                  <c:v>11.16</c:v>
                </c:pt>
                <c:pt idx="5">
                  <c:v>11.2</c:v>
                </c:pt>
                <c:pt idx="6">
                  <c:v>11.17</c:v>
                </c:pt>
                <c:pt idx="7">
                  <c:v>11.2</c:v>
                </c:pt>
                <c:pt idx="8">
                  <c:v>11.229999999999999</c:v>
                </c:pt>
                <c:pt idx="9">
                  <c:v>11.26</c:v>
                </c:pt>
                <c:pt idx="10">
                  <c:v>11.280000000000001</c:v>
                </c:pt>
                <c:pt idx="11">
                  <c:v>11.31</c:v>
                </c:pt>
                <c:pt idx="12">
                  <c:v>11.34</c:v>
                </c:pt>
                <c:pt idx="13">
                  <c:v>11.36</c:v>
                </c:pt>
                <c:pt idx="14">
                  <c:v>11.33</c:v>
                </c:pt>
                <c:pt idx="15">
                  <c:v>11.3</c:v>
                </c:pt>
                <c:pt idx="16">
                  <c:v>11.280000000000001</c:v>
                </c:pt>
                <c:pt idx="17">
                  <c:v>11.25</c:v>
                </c:pt>
                <c:pt idx="18">
                  <c:v>11.280000000000001</c:v>
                </c:pt>
                <c:pt idx="19">
                  <c:v>11.3</c:v>
                </c:pt>
                <c:pt idx="20">
                  <c:v>11.32</c:v>
                </c:pt>
                <c:pt idx="21">
                  <c:v>11.35</c:v>
                </c:pt>
                <c:pt idx="22">
                  <c:v>11.37</c:v>
                </c:pt>
                <c:pt idx="23">
                  <c:v>11.399999999999999</c:v>
                </c:pt>
                <c:pt idx="24">
                  <c:v>11.42</c:v>
                </c:pt>
                <c:pt idx="25">
                  <c:v>11.399999999999999</c:v>
                </c:pt>
                <c:pt idx="26">
                  <c:v>11.37</c:v>
                </c:pt>
                <c:pt idx="27">
                  <c:v>11.35</c:v>
                </c:pt>
                <c:pt idx="28">
                  <c:v>11.32</c:v>
                </c:pt>
                <c:pt idx="29">
                  <c:v>11.3</c:v>
                </c:pt>
                <c:pt idx="30">
                  <c:v>11.280000000000001</c:v>
                </c:pt>
                <c:pt idx="31">
                  <c:v>11.26</c:v>
                </c:pt>
                <c:pt idx="32">
                  <c:v>11.280000000000001</c:v>
                </c:pt>
                <c:pt idx="33">
                  <c:v>11.3</c:v>
                </c:pt>
                <c:pt idx="34">
                  <c:v>11.32</c:v>
                </c:pt>
                <c:pt idx="35">
                  <c:v>11.34</c:v>
                </c:pt>
                <c:pt idx="36">
                  <c:v>11.36</c:v>
                </c:pt>
                <c:pt idx="37">
                  <c:v>11.379999999999999</c:v>
                </c:pt>
                <c:pt idx="38">
                  <c:v>11.36</c:v>
                </c:pt>
                <c:pt idx="39">
                  <c:v>11.379999999999999</c:v>
                </c:pt>
                <c:pt idx="40">
                  <c:v>11.389999999999999</c:v>
                </c:pt>
                <c:pt idx="41">
                  <c:v>11.409999999999998</c:v>
                </c:pt>
                <c:pt idx="42">
                  <c:v>11.389999999999999</c:v>
                </c:pt>
                <c:pt idx="43">
                  <c:v>11.36</c:v>
                </c:pt>
                <c:pt idx="44">
                  <c:v>11.34</c:v>
                </c:pt>
                <c:pt idx="45">
                  <c:v>11.36</c:v>
                </c:pt>
                <c:pt idx="46">
                  <c:v>11.379999999999999</c:v>
                </c:pt>
                <c:pt idx="47">
                  <c:v>11.36</c:v>
                </c:pt>
                <c:pt idx="48">
                  <c:v>11.34</c:v>
                </c:pt>
                <c:pt idx="49">
                  <c:v>11.35</c:v>
                </c:pt>
                <c:pt idx="50">
                  <c:v>11.37</c:v>
                </c:pt>
                <c:pt idx="51">
                  <c:v>11.389999999999999</c:v>
                </c:pt>
                <c:pt idx="52">
                  <c:v>11.399999999999999</c:v>
                </c:pt>
                <c:pt idx="53">
                  <c:v>11.42</c:v>
                </c:pt>
                <c:pt idx="54">
                  <c:v>11.430000000000001</c:v>
                </c:pt>
                <c:pt idx="55">
                  <c:v>11.450000000000001</c:v>
                </c:pt>
                <c:pt idx="56">
                  <c:v>11.430000000000001</c:v>
                </c:pt>
                <c:pt idx="57">
                  <c:v>11.440000000000001</c:v>
                </c:pt>
                <c:pt idx="58">
                  <c:v>11.46</c:v>
                </c:pt>
                <c:pt idx="59">
                  <c:v>11.48</c:v>
                </c:pt>
                <c:pt idx="60">
                  <c:v>11.46</c:v>
                </c:pt>
                <c:pt idx="61">
                  <c:v>11.74</c:v>
                </c:pt>
                <c:pt idx="62">
                  <c:v>11.709999999999999</c:v>
                </c:pt>
                <c:pt idx="63">
                  <c:v>11.74</c:v>
                </c:pt>
                <c:pt idx="64">
                  <c:v>11.76</c:v>
                </c:pt>
                <c:pt idx="65">
                  <c:v>11.729999999999999</c:v>
                </c:pt>
                <c:pt idx="66">
                  <c:v>11.75</c:v>
                </c:pt>
                <c:pt idx="67">
                  <c:v>11.770000000000001</c:v>
                </c:pt>
                <c:pt idx="68">
                  <c:v>11.74</c:v>
                </c:pt>
                <c:pt idx="69">
                  <c:v>11.709999999999999</c:v>
                </c:pt>
                <c:pt idx="70">
                  <c:v>11.67</c:v>
                </c:pt>
                <c:pt idx="71">
                  <c:v>11.69</c:v>
                </c:pt>
                <c:pt idx="72">
                  <c:v>11.66</c:v>
                </c:pt>
                <c:pt idx="73">
                  <c:v>11.68</c:v>
                </c:pt>
                <c:pt idx="74">
                  <c:v>11.66</c:v>
                </c:pt>
                <c:pt idx="75">
                  <c:v>11.68</c:v>
                </c:pt>
                <c:pt idx="76">
                  <c:v>11.65</c:v>
                </c:pt>
                <c:pt idx="77">
                  <c:v>11.63</c:v>
                </c:pt>
                <c:pt idx="78">
                  <c:v>11.65</c:v>
                </c:pt>
                <c:pt idx="79">
                  <c:v>11.620000000000001</c:v>
                </c:pt>
                <c:pt idx="80">
                  <c:v>11.64</c:v>
                </c:pt>
                <c:pt idx="81">
                  <c:v>11.66</c:v>
                </c:pt>
                <c:pt idx="82">
                  <c:v>11.63</c:v>
                </c:pt>
                <c:pt idx="83">
                  <c:v>11.65</c:v>
                </c:pt>
                <c:pt idx="84">
                  <c:v>11.63</c:v>
                </c:pt>
                <c:pt idx="85">
                  <c:v>11.65</c:v>
                </c:pt>
                <c:pt idx="86">
                  <c:v>11.66</c:v>
                </c:pt>
                <c:pt idx="87">
                  <c:v>11.64</c:v>
                </c:pt>
                <c:pt idx="88">
                  <c:v>11.66</c:v>
                </c:pt>
                <c:pt idx="89">
                  <c:v>11.64</c:v>
                </c:pt>
                <c:pt idx="90">
                  <c:v>11.65</c:v>
                </c:pt>
                <c:pt idx="91">
                  <c:v>11.67</c:v>
                </c:pt>
                <c:pt idx="92">
                  <c:v>11.69</c:v>
                </c:pt>
                <c:pt idx="93">
                  <c:v>11.7</c:v>
                </c:pt>
                <c:pt idx="94">
                  <c:v>11.709999999999999</c:v>
                </c:pt>
                <c:pt idx="95">
                  <c:v>11.69</c:v>
                </c:pt>
                <c:pt idx="96">
                  <c:v>11.7</c:v>
                </c:pt>
                <c:pt idx="97">
                  <c:v>11.719999999999999</c:v>
                </c:pt>
                <c:pt idx="98">
                  <c:v>11.69</c:v>
                </c:pt>
                <c:pt idx="99">
                  <c:v>11.709999999999999</c:v>
                </c:pt>
                <c:pt idx="100">
                  <c:v>11.69</c:v>
                </c:pt>
                <c:pt idx="101">
                  <c:v>11.7</c:v>
                </c:pt>
                <c:pt idx="102">
                  <c:v>11.68</c:v>
                </c:pt>
                <c:pt idx="103">
                  <c:v>11.65</c:v>
                </c:pt>
                <c:pt idx="104">
                  <c:v>11.67</c:v>
                </c:pt>
                <c:pt idx="105">
                  <c:v>11.65</c:v>
                </c:pt>
                <c:pt idx="106">
                  <c:v>11.67</c:v>
                </c:pt>
                <c:pt idx="107">
                  <c:v>11.65</c:v>
                </c:pt>
                <c:pt idx="108">
                  <c:v>11.66</c:v>
                </c:pt>
                <c:pt idx="109">
                  <c:v>11.65</c:v>
                </c:pt>
                <c:pt idx="110">
                  <c:v>11.63</c:v>
                </c:pt>
                <c:pt idx="111">
                  <c:v>11.64</c:v>
                </c:pt>
                <c:pt idx="112">
                  <c:v>11.65</c:v>
                </c:pt>
                <c:pt idx="113">
                  <c:v>11.64</c:v>
                </c:pt>
                <c:pt idx="114">
                  <c:v>11.65</c:v>
                </c:pt>
                <c:pt idx="115">
                  <c:v>11.63</c:v>
                </c:pt>
                <c:pt idx="116">
                  <c:v>11.64</c:v>
                </c:pt>
                <c:pt idx="117">
                  <c:v>11.66</c:v>
                </c:pt>
                <c:pt idx="118">
                  <c:v>11.67</c:v>
                </c:pt>
                <c:pt idx="119">
                  <c:v>11.65</c:v>
                </c:pt>
                <c:pt idx="120">
                  <c:v>11.63</c:v>
                </c:pt>
                <c:pt idx="121">
                  <c:v>11.64</c:v>
                </c:pt>
                <c:pt idx="122">
                  <c:v>11.63</c:v>
                </c:pt>
                <c:pt idx="123">
                  <c:v>11.64</c:v>
                </c:pt>
                <c:pt idx="124">
                  <c:v>11.63</c:v>
                </c:pt>
                <c:pt idx="125">
                  <c:v>11.64</c:v>
                </c:pt>
                <c:pt idx="126">
                  <c:v>11.620000000000001</c:v>
                </c:pt>
                <c:pt idx="127">
                  <c:v>11.63</c:v>
                </c:pt>
                <c:pt idx="128">
                  <c:v>11.620000000000001</c:v>
                </c:pt>
                <c:pt idx="129">
                  <c:v>11.63</c:v>
                </c:pt>
                <c:pt idx="130">
                  <c:v>11.569999999999999</c:v>
                </c:pt>
                <c:pt idx="131">
                  <c:v>11.600000000000001</c:v>
                </c:pt>
                <c:pt idx="132">
                  <c:v>11.620000000000001</c:v>
                </c:pt>
                <c:pt idx="133">
                  <c:v>11.64</c:v>
                </c:pt>
                <c:pt idx="134">
                  <c:v>11.67</c:v>
                </c:pt>
                <c:pt idx="135">
                  <c:v>11.64</c:v>
                </c:pt>
                <c:pt idx="136">
                  <c:v>11.66</c:v>
                </c:pt>
                <c:pt idx="137">
                  <c:v>11.69</c:v>
                </c:pt>
                <c:pt idx="138">
                  <c:v>11.66</c:v>
                </c:pt>
                <c:pt idx="139">
                  <c:v>11.68</c:v>
                </c:pt>
                <c:pt idx="140">
                  <c:v>11.66</c:v>
                </c:pt>
                <c:pt idx="141">
                  <c:v>11.63</c:v>
                </c:pt>
                <c:pt idx="142">
                  <c:v>11.65</c:v>
                </c:pt>
                <c:pt idx="143">
                  <c:v>11.67</c:v>
                </c:pt>
                <c:pt idx="144">
                  <c:v>11.69</c:v>
                </c:pt>
                <c:pt idx="145">
                  <c:v>11.67</c:v>
                </c:pt>
                <c:pt idx="146">
                  <c:v>11.68</c:v>
                </c:pt>
                <c:pt idx="147">
                  <c:v>11.66</c:v>
                </c:pt>
                <c:pt idx="148">
                  <c:v>11.67</c:v>
                </c:pt>
                <c:pt idx="149">
                  <c:v>11.69</c:v>
                </c:pt>
                <c:pt idx="150">
                  <c:v>11.67</c:v>
                </c:pt>
                <c:pt idx="151">
                  <c:v>11.65</c:v>
                </c:pt>
                <c:pt idx="152">
                  <c:v>11.66</c:v>
                </c:pt>
                <c:pt idx="153">
                  <c:v>11.64</c:v>
                </c:pt>
                <c:pt idx="154">
                  <c:v>11.620000000000001</c:v>
                </c:pt>
                <c:pt idx="155">
                  <c:v>11.64</c:v>
                </c:pt>
                <c:pt idx="156">
                  <c:v>11.620000000000001</c:v>
                </c:pt>
                <c:pt idx="157">
                  <c:v>11.600000000000001</c:v>
                </c:pt>
                <c:pt idx="158">
                  <c:v>11.569999999999999</c:v>
                </c:pt>
                <c:pt idx="159">
                  <c:v>11.590000000000002</c:v>
                </c:pt>
                <c:pt idx="160">
                  <c:v>11.569999999999999</c:v>
                </c:pt>
                <c:pt idx="161">
                  <c:v>11.58</c:v>
                </c:pt>
                <c:pt idx="162">
                  <c:v>11.559999999999999</c:v>
                </c:pt>
                <c:pt idx="163">
                  <c:v>11.58</c:v>
                </c:pt>
                <c:pt idx="164">
                  <c:v>11.559999999999999</c:v>
                </c:pt>
                <c:pt idx="165">
                  <c:v>11.58</c:v>
                </c:pt>
                <c:pt idx="166">
                  <c:v>11.559999999999999</c:v>
                </c:pt>
                <c:pt idx="167">
                  <c:v>11.569999999999999</c:v>
                </c:pt>
                <c:pt idx="168">
                  <c:v>11.590000000000002</c:v>
                </c:pt>
                <c:pt idx="169">
                  <c:v>11.569999999999999</c:v>
                </c:pt>
                <c:pt idx="170">
                  <c:v>11.549999999999999</c:v>
                </c:pt>
                <c:pt idx="171">
                  <c:v>11.569999999999999</c:v>
                </c:pt>
                <c:pt idx="172">
                  <c:v>11.549999999999999</c:v>
                </c:pt>
                <c:pt idx="173">
                  <c:v>11.559999999999999</c:v>
                </c:pt>
                <c:pt idx="174">
                  <c:v>11.549999999999999</c:v>
                </c:pt>
                <c:pt idx="175">
                  <c:v>11.559999999999999</c:v>
                </c:pt>
                <c:pt idx="176">
                  <c:v>11.54</c:v>
                </c:pt>
                <c:pt idx="177">
                  <c:v>11.559999999999999</c:v>
                </c:pt>
                <c:pt idx="178">
                  <c:v>11.54</c:v>
                </c:pt>
                <c:pt idx="179">
                  <c:v>11.559999999999999</c:v>
                </c:pt>
                <c:pt idx="180">
                  <c:v>11.54</c:v>
                </c:pt>
                <c:pt idx="181">
                  <c:v>11.549999999999999</c:v>
                </c:pt>
                <c:pt idx="182">
                  <c:v>11.569999999999999</c:v>
                </c:pt>
                <c:pt idx="183">
                  <c:v>11.58</c:v>
                </c:pt>
                <c:pt idx="184">
                  <c:v>11.590000000000002</c:v>
                </c:pt>
                <c:pt idx="185">
                  <c:v>11.58</c:v>
                </c:pt>
                <c:pt idx="186">
                  <c:v>11.590000000000002</c:v>
                </c:pt>
                <c:pt idx="187">
                  <c:v>11.58</c:v>
                </c:pt>
                <c:pt idx="188">
                  <c:v>11.559999999999999</c:v>
                </c:pt>
                <c:pt idx="189">
                  <c:v>11.549999999999999</c:v>
                </c:pt>
                <c:pt idx="190">
                  <c:v>11.559999999999999</c:v>
                </c:pt>
                <c:pt idx="191">
                  <c:v>11.54</c:v>
                </c:pt>
                <c:pt idx="192">
                  <c:v>11.559999999999999</c:v>
                </c:pt>
                <c:pt idx="193">
                  <c:v>11.58</c:v>
                </c:pt>
                <c:pt idx="194">
                  <c:v>11.600000000000001</c:v>
                </c:pt>
                <c:pt idx="195">
                  <c:v>11.620000000000001</c:v>
                </c:pt>
                <c:pt idx="196">
                  <c:v>11.64</c:v>
                </c:pt>
                <c:pt idx="197">
                  <c:v>11.610000000000001</c:v>
                </c:pt>
                <c:pt idx="198">
                  <c:v>11.58</c:v>
                </c:pt>
                <c:pt idx="199">
                  <c:v>11.600000000000001</c:v>
                </c:pt>
                <c:pt idx="200">
                  <c:v>11.569999999999999</c:v>
                </c:pt>
                <c:pt idx="201">
                  <c:v>11.590000000000002</c:v>
                </c:pt>
                <c:pt idx="202">
                  <c:v>11.610000000000001</c:v>
                </c:pt>
                <c:pt idx="203">
                  <c:v>11.58</c:v>
                </c:pt>
                <c:pt idx="204">
                  <c:v>11.600000000000001</c:v>
                </c:pt>
                <c:pt idx="205">
                  <c:v>11.620000000000001</c:v>
                </c:pt>
                <c:pt idx="206">
                  <c:v>11.64</c:v>
                </c:pt>
                <c:pt idx="207">
                  <c:v>11.610000000000001</c:v>
                </c:pt>
                <c:pt idx="208">
                  <c:v>11.58</c:v>
                </c:pt>
                <c:pt idx="209">
                  <c:v>11.549999999999999</c:v>
                </c:pt>
                <c:pt idx="210">
                  <c:v>11.52</c:v>
                </c:pt>
                <c:pt idx="211">
                  <c:v>11.54</c:v>
                </c:pt>
                <c:pt idx="212">
                  <c:v>11.559999999999999</c:v>
                </c:pt>
                <c:pt idx="213">
                  <c:v>11.58</c:v>
                </c:pt>
                <c:pt idx="214">
                  <c:v>11.590000000000002</c:v>
                </c:pt>
                <c:pt idx="215">
                  <c:v>11.569999999999999</c:v>
                </c:pt>
                <c:pt idx="216">
                  <c:v>11.54</c:v>
                </c:pt>
                <c:pt idx="217">
                  <c:v>11.52</c:v>
                </c:pt>
                <c:pt idx="218">
                  <c:v>11.54</c:v>
                </c:pt>
                <c:pt idx="219">
                  <c:v>11.549999999999999</c:v>
                </c:pt>
                <c:pt idx="220">
                  <c:v>11.569999999999999</c:v>
                </c:pt>
                <c:pt idx="221">
                  <c:v>11.590000000000002</c:v>
                </c:pt>
                <c:pt idx="222">
                  <c:v>11.610000000000001</c:v>
                </c:pt>
                <c:pt idx="223">
                  <c:v>11.58</c:v>
                </c:pt>
                <c:pt idx="224">
                  <c:v>11.559999999999999</c:v>
                </c:pt>
                <c:pt idx="225">
                  <c:v>11.53</c:v>
                </c:pt>
                <c:pt idx="226">
                  <c:v>11.549999999999999</c:v>
                </c:pt>
                <c:pt idx="227">
                  <c:v>11.559999999999999</c:v>
                </c:pt>
                <c:pt idx="228">
                  <c:v>11.54</c:v>
                </c:pt>
                <c:pt idx="229">
                  <c:v>11.52</c:v>
                </c:pt>
                <c:pt idx="230">
                  <c:v>11.5</c:v>
                </c:pt>
                <c:pt idx="231">
                  <c:v>11.51</c:v>
                </c:pt>
                <c:pt idx="232">
                  <c:v>11.49</c:v>
                </c:pt>
                <c:pt idx="233">
                  <c:v>11.47</c:v>
                </c:pt>
                <c:pt idx="234">
                  <c:v>11.450000000000001</c:v>
                </c:pt>
                <c:pt idx="235">
                  <c:v>11.46</c:v>
                </c:pt>
                <c:pt idx="236">
                  <c:v>11.440000000000001</c:v>
                </c:pt>
                <c:pt idx="237">
                  <c:v>11.430000000000001</c:v>
                </c:pt>
                <c:pt idx="238">
                  <c:v>11.440000000000001</c:v>
                </c:pt>
                <c:pt idx="239">
                  <c:v>11.46</c:v>
                </c:pt>
                <c:pt idx="240">
                  <c:v>11.440000000000001</c:v>
                </c:pt>
                <c:pt idx="241">
                  <c:v>11.450000000000001</c:v>
                </c:pt>
                <c:pt idx="242">
                  <c:v>11.430000000000001</c:v>
                </c:pt>
                <c:pt idx="243">
                  <c:v>11.409999999999998</c:v>
                </c:pt>
                <c:pt idx="244">
                  <c:v>11.430000000000001</c:v>
                </c:pt>
                <c:pt idx="245">
                  <c:v>11.409999999999998</c:v>
                </c:pt>
                <c:pt idx="246">
                  <c:v>11.430000000000001</c:v>
                </c:pt>
                <c:pt idx="247">
                  <c:v>11.440000000000001</c:v>
                </c:pt>
                <c:pt idx="248">
                  <c:v>11.42</c:v>
                </c:pt>
                <c:pt idx="249">
                  <c:v>11.440000000000001</c:v>
                </c:pt>
                <c:pt idx="250">
                  <c:v>11.42</c:v>
                </c:pt>
                <c:pt idx="251">
                  <c:v>11.430000000000001</c:v>
                </c:pt>
                <c:pt idx="252">
                  <c:v>11.450000000000001</c:v>
                </c:pt>
                <c:pt idx="253">
                  <c:v>11.430000000000001</c:v>
                </c:pt>
                <c:pt idx="254">
                  <c:v>11.409999999999998</c:v>
                </c:pt>
                <c:pt idx="255">
                  <c:v>11.42</c:v>
                </c:pt>
                <c:pt idx="256">
                  <c:v>11.440000000000001</c:v>
                </c:pt>
                <c:pt idx="257">
                  <c:v>11.450000000000001</c:v>
                </c:pt>
                <c:pt idx="258">
                  <c:v>11.430000000000001</c:v>
                </c:pt>
                <c:pt idx="259">
                  <c:v>11.36</c:v>
                </c:pt>
                <c:pt idx="260">
                  <c:v>11.34</c:v>
                </c:pt>
                <c:pt idx="261">
                  <c:v>11.36</c:v>
                </c:pt>
                <c:pt idx="262">
                  <c:v>11.389999999999999</c:v>
                </c:pt>
                <c:pt idx="263">
                  <c:v>11.409999999999998</c:v>
                </c:pt>
                <c:pt idx="264">
                  <c:v>11.389999999999999</c:v>
                </c:pt>
                <c:pt idx="265">
                  <c:v>11.409999999999998</c:v>
                </c:pt>
                <c:pt idx="266">
                  <c:v>11.440000000000001</c:v>
                </c:pt>
                <c:pt idx="267">
                  <c:v>11.46</c:v>
                </c:pt>
                <c:pt idx="268">
                  <c:v>11.48</c:v>
                </c:pt>
                <c:pt idx="269">
                  <c:v>11.5</c:v>
                </c:pt>
                <c:pt idx="270">
                  <c:v>11.48</c:v>
                </c:pt>
                <c:pt idx="271">
                  <c:v>11.5</c:v>
                </c:pt>
                <c:pt idx="272">
                  <c:v>11.52</c:v>
                </c:pt>
                <c:pt idx="273">
                  <c:v>11.5</c:v>
                </c:pt>
                <c:pt idx="274">
                  <c:v>11.52</c:v>
                </c:pt>
                <c:pt idx="275">
                  <c:v>11.54</c:v>
                </c:pt>
                <c:pt idx="276">
                  <c:v>11.559999999999999</c:v>
                </c:pt>
                <c:pt idx="277">
                  <c:v>11.54</c:v>
                </c:pt>
                <c:pt idx="278">
                  <c:v>11.52</c:v>
                </c:pt>
                <c:pt idx="279">
                  <c:v>11.54</c:v>
                </c:pt>
                <c:pt idx="280">
                  <c:v>11.52</c:v>
                </c:pt>
                <c:pt idx="281">
                  <c:v>11.5</c:v>
                </c:pt>
                <c:pt idx="282">
                  <c:v>11.52</c:v>
                </c:pt>
                <c:pt idx="283">
                  <c:v>11.5</c:v>
                </c:pt>
                <c:pt idx="284">
                  <c:v>11.51</c:v>
                </c:pt>
                <c:pt idx="285">
                  <c:v>11.53</c:v>
                </c:pt>
                <c:pt idx="286">
                  <c:v>11.51</c:v>
                </c:pt>
                <c:pt idx="287">
                  <c:v>11.53</c:v>
                </c:pt>
                <c:pt idx="288">
                  <c:v>11.51</c:v>
                </c:pt>
                <c:pt idx="289">
                  <c:v>11.53</c:v>
                </c:pt>
                <c:pt idx="290">
                  <c:v>11.51</c:v>
                </c:pt>
                <c:pt idx="291">
                  <c:v>11.49</c:v>
                </c:pt>
                <c:pt idx="292">
                  <c:v>11.5</c:v>
                </c:pt>
                <c:pt idx="293">
                  <c:v>11.52</c:v>
                </c:pt>
                <c:pt idx="294">
                  <c:v>11.54</c:v>
                </c:pt>
                <c:pt idx="295">
                  <c:v>11.549999999999999</c:v>
                </c:pt>
                <c:pt idx="296">
                  <c:v>11.54</c:v>
                </c:pt>
                <c:pt idx="297">
                  <c:v>11.52</c:v>
                </c:pt>
                <c:pt idx="298">
                  <c:v>11.53</c:v>
                </c:pt>
                <c:pt idx="299">
                  <c:v>11.51</c:v>
                </c:pt>
                <c:pt idx="300">
                  <c:v>11.53</c:v>
                </c:pt>
                <c:pt idx="301">
                  <c:v>11.51</c:v>
                </c:pt>
                <c:pt idx="302">
                  <c:v>11.53</c:v>
                </c:pt>
                <c:pt idx="303">
                  <c:v>11.51</c:v>
                </c:pt>
                <c:pt idx="304">
                  <c:v>11.52</c:v>
                </c:pt>
                <c:pt idx="305">
                  <c:v>11.51</c:v>
                </c:pt>
                <c:pt idx="306">
                  <c:v>11.48</c:v>
                </c:pt>
                <c:pt idx="307">
                  <c:v>11.5</c:v>
                </c:pt>
                <c:pt idx="308">
                  <c:v>11.51</c:v>
                </c:pt>
                <c:pt idx="309">
                  <c:v>11.5</c:v>
                </c:pt>
                <c:pt idx="310">
                  <c:v>11.51</c:v>
                </c:pt>
                <c:pt idx="311">
                  <c:v>11.53</c:v>
                </c:pt>
                <c:pt idx="312">
                  <c:v>11.51</c:v>
                </c:pt>
                <c:pt idx="313">
                  <c:v>11.49</c:v>
                </c:pt>
                <c:pt idx="314">
                  <c:v>11.51</c:v>
                </c:pt>
                <c:pt idx="315">
                  <c:v>11.52</c:v>
                </c:pt>
                <c:pt idx="316">
                  <c:v>11.5</c:v>
                </c:pt>
                <c:pt idx="317">
                  <c:v>11.49</c:v>
                </c:pt>
                <c:pt idx="318">
                  <c:v>11.48</c:v>
                </c:pt>
                <c:pt idx="319">
                  <c:v>11.49</c:v>
                </c:pt>
                <c:pt idx="320">
                  <c:v>11.5</c:v>
                </c:pt>
                <c:pt idx="321">
                  <c:v>11.52</c:v>
                </c:pt>
                <c:pt idx="322">
                  <c:v>11.5</c:v>
                </c:pt>
                <c:pt idx="323">
                  <c:v>11.65</c:v>
                </c:pt>
                <c:pt idx="324">
                  <c:v>11.67</c:v>
                </c:pt>
                <c:pt idx="325">
                  <c:v>11.65</c:v>
                </c:pt>
                <c:pt idx="326">
                  <c:v>11.620000000000001</c:v>
                </c:pt>
                <c:pt idx="327">
                  <c:v>11.600000000000001</c:v>
                </c:pt>
                <c:pt idx="328">
                  <c:v>11.58</c:v>
                </c:pt>
                <c:pt idx="329">
                  <c:v>11.600000000000001</c:v>
                </c:pt>
                <c:pt idx="330">
                  <c:v>11.58</c:v>
                </c:pt>
                <c:pt idx="331">
                  <c:v>11.600000000000001</c:v>
                </c:pt>
                <c:pt idx="332">
                  <c:v>11.620000000000001</c:v>
                </c:pt>
                <c:pt idx="333">
                  <c:v>11.65</c:v>
                </c:pt>
                <c:pt idx="334">
                  <c:v>11.63</c:v>
                </c:pt>
                <c:pt idx="335">
                  <c:v>11.65</c:v>
                </c:pt>
                <c:pt idx="336">
                  <c:v>11.67</c:v>
                </c:pt>
                <c:pt idx="337">
                  <c:v>11.65</c:v>
                </c:pt>
                <c:pt idx="338">
                  <c:v>11.67</c:v>
                </c:pt>
                <c:pt idx="339">
                  <c:v>11.65</c:v>
                </c:pt>
                <c:pt idx="340">
                  <c:v>11.67</c:v>
                </c:pt>
                <c:pt idx="341">
                  <c:v>11.69</c:v>
                </c:pt>
                <c:pt idx="342">
                  <c:v>11.67</c:v>
                </c:pt>
                <c:pt idx="343">
                  <c:v>11.69</c:v>
                </c:pt>
                <c:pt idx="344">
                  <c:v>11.67</c:v>
                </c:pt>
                <c:pt idx="345">
                  <c:v>11.65</c:v>
                </c:pt>
                <c:pt idx="346">
                  <c:v>11.67</c:v>
                </c:pt>
                <c:pt idx="347">
                  <c:v>11.69</c:v>
                </c:pt>
                <c:pt idx="348">
                  <c:v>11.67</c:v>
                </c:pt>
                <c:pt idx="349">
                  <c:v>11.65</c:v>
                </c:pt>
                <c:pt idx="350">
                  <c:v>11.64</c:v>
                </c:pt>
                <c:pt idx="351">
                  <c:v>11.65</c:v>
                </c:pt>
                <c:pt idx="352">
                  <c:v>11.67</c:v>
                </c:pt>
                <c:pt idx="353">
                  <c:v>11.69</c:v>
                </c:pt>
                <c:pt idx="354">
                  <c:v>11.67</c:v>
                </c:pt>
                <c:pt idx="355">
                  <c:v>11.65</c:v>
                </c:pt>
                <c:pt idx="356">
                  <c:v>11.64</c:v>
                </c:pt>
                <c:pt idx="357">
                  <c:v>11.65</c:v>
                </c:pt>
                <c:pt idx="358">
                  <c:v>11.66</c:v>
                </c:pt>
                <c:pt idx="359">
                  <c:v>11.68</c:v>
                </c:pt>
                <c:pt idx="360">
                  <c:v>11.66</c:v>
                </c:pt>
                <c:pt idx="361">
                  <c:v>11.67</c:v>
                </c:pt>
                <c:pt idx="362">
                  <c:v>11.65</c:v>
                </c:pt>
                <c:pt idx="363">
                  <c:v>11.64</c:v>
                </c:pt>
                <c:pt idx="364">
                  <c:v>11.620000000000001</c:v>
                </c:pt>
                <c:pt idx="365">
                  <c:v>11.64</c:v>
                </c:pt>
                <c:pt idx="366">
                  <c:v>11.620000000000001</c:v>
                </c:pt>
                <c:pt idx="367">
                  <c:v>11.600000000000001</c:v>
                </c:pt>
                <c:pt idx="368">
                  <c:v>11.58</c:v>
                </c:pt>
                <c:pt idx="369">
                  <c:v>11.600000000000001</c:v>
                </c:pt>
                <c:pt idx="370">
                  <c:v>11.610000000000001</c:v>
                </c:pt>
                <c:pt idx="371">
                  <c:v>11.600000000000001</c:v>
                </c:pt>
                <c:pt idx="372">
                  <c:v>11.58</c:v>
                </c:pt>
                <c:pt idx="373">
                  <c:v>11.590000000000002</c:v>
                </c:pt>
                <c:pt idx="374">
                  <c:v>11.58</c:v>
                </c:pt>
                <c:pt idx="375">
                  <c:v>11.590000000000002</c:v>
                </c:pt>
                <c:pt idx="376">
                  <c:v>11.600000000000001</c:v>
                </c:pt>
                <c:pt idx="377">
                  <c:v>11.590000000000002</c:v>
                </c:pt>
                <c:pt idx="378">
                  <c:v>11.600000000000001</c:v>
                </c:pt>
                <c:pt idx="379">
                  <c:v>11.58</c:v>
                </c:pt>
                <c:pt idx="380">
                  <c:v>11.600000000000001</c:v>
                </c:pt>
                <c:pt idx="381">
                  <c:v>11.58</c:v>
                </c:pt>
                <c:pt idx="382">
                  <c:v>11.600000000000001</c:v>
                </c:pt>
                <c:pt idx="383">
                  <c:v>11.58</c:v>
                </c:pt>
                <c:pt idx="384">
                  <c:v>11.450000000000001</c:v>
                </c:pt>
                <c:pt idx="385">
                  <c:v>11.42</c:v>
                </c:pt>
                <c:pt idx="386">
                  <c:v>11.440000000000001</c:v>
                </c:pt>
                <c:pt idx="387">
                  <c:v>11.409999999999998</c:v>
                </c:pt>
                <c:pt idx="388">
                  <c:v>11.379999999999999</c:v>
                </c:pt>
                <c:pt idx="389">
                  <c:v>11.35</c:v>
                </c:pt>
                <c:pt idx="390">
                  <c:v>11.37</c:v>
                </c:pt>
                <c:pt idx="391">
                  <c:v>11.34</c:v>
                </c:pt>
                <c:pt idx="392">
                  <c:v>11.36</c:v>
                </c:pt>
                <c:pt idx="393">
                  <c:v>11.34</c:v>
                </c:pt>
                <c:pt idx="394">
                  <c:v>11.36</c:v>
                </c:pt>
                <c:pt idx="395">
                  <c:v>11.379999999999999</c:v>
                </c:pt>
                <c:pt idx="396">
                  <c:v>11.399999999999999</c:v>
                </c:pt>
                <c:pt idx="397">
                  <c:v>11.37</c:v>
                </c:pt>
                <c:pt idx="398">
                  <c:v>11.35</c:v>
                </c:pt>
                <c:pt idx="399">
                  <c:v>11.37</c:v>
                </c:pt>
                <c:pt idx="400">
                  <c:v>11.34</c:v>
                </c:pt>
                <c:pt idx="401">
                  <c:v>11.36</c:v>
                </c:pt>
                <c:pt idx="402">
                  <c:v>11.389999999999999</c:v>
                </c:pt>
                <c:pt idx="403">
                  <c:v>11.409999999999998</c:v>
                </c:pt>
                <c:pt idx="404">
                  <c:v>11.379999999999999</c:v>
                </c:pt>
                <c:pt idx="405">
                  <c:v>11.399999999999999</c:v>
                </c:pt>
                <c:pt idx="406">
                  <c:v>11.42</c:v>
                </c:pt>
                <c:pt idx="407">
                  <c:v>11.389999999999999</c:v>
                </c:pt>
                <c:pt idx="408">
                  <c:v>11.36</c:v>
                </c:pt>
                <c:pt idx="409">
                  <c:v>11.379999999999999</c:v>
                </c:pt>
                <c:pt idx="410">
                  <c:v>11.36</c:v>
                </c:pt>
                <c:pt idx="411">
                  <c:v>11.379999999999999</c:v>
                </c:pt>
                <c:pt idx="412">
                  <c:v>11.389999999999999</c:v>
                </c:pt>
                <c:pt idx="413">
                  <c:v>11.37</c:v>
                </c:pt>
                <c:pt idx="414">
                  <c:v>11.35</c:v>
                </c:pt>
                <c:pt idx="415">
                  <c:v>11.36</c:v>
                </c:pt>
                <c:pt idx="416">
                  <c:v>11.379999999999999</c:v>
                </c:pt>
                <c:pt idx="417">
                  <c:v>11.35</c:v>
                </c:pt>
                <c:pt idx="418">
                  <c:v>11.33</c:v>
                </c:pt>
                <c:pt idx="419">
                  <c:v>11.31</c:v>
                </c:pt>
                <c:pt idx="420">
                  <c:v>11.32</c:v>
                </c:pt>
                <c:pt idx="421">
                  <c:v>11.34</c:v>
                </c:pt>
                <c:pt idx="422">
                  <c:v>11.35</c:v>
                </c:pt>
                <c:pt idx="423">
                  <c:v>11.33</c:v>
                </c:pt>
                <c:pt idx="424">
                  <c:v>11.31</c:v>
                </c:pt>
                <c:pt idx="425">
                  <c:v>11.290000000000001</c:v>
                </c:pt>
                <c:pt idx="426">
                  <c:v>11.3</c:v>
                </c:pt>
                <c:pt idx="427">
                  <c:v>11.32</c:v>
                </c:pt>
                <c:pt idx="428">
                  <c:v>11.34</c:v>
                </c:pt>
                <c:pt idx="429">
                  <c:v>11.35</c:v>
                </c:pt>
                <c:pt idx="430">
                  <c:v>11.36</c:v>
                </c:pt>
                <c:pt idx="431">
                  <c:v>11.379999999999999</c:v>
                </c:pt>
                <c:pt idx="432">
                  <c:v>11.399999999999999</c:v>
                </c:pt>
                <c:pt idx="433">
                  <c:v>11.379999999999999</c:v>
                </c:pt>
                <c:pt idx="434">
                  <c:v>11.389999999999999</c:v>
                </c:pt>
                <c:pt idx="435">
                  <c:v>11.399999999999999</c:v>
                </c:pt>
                <c:pt idx="436">
                  <c:v>11.409999999999998</c:v>
                </c:pt>
                <c:pt idx="437">
                  <c:v>11.399999999999999</c:v>
                </c:pt>
                <c:pt idx="438">
                  <c:v>11.409999999999998</c:v>
                </c:pt>
                <c:pt idx="439">
                  <c:v>11.42</c:v>
                </c:pt>
                <c:pt idx="440">
                  <c:v>11.440000000000001</c:v>
                </c:pt>
                <c:pt idx="441">
                  <c:v>11.450000000000001</c:v>
                </c:pt>
                <c:pt idx="442">
                  <c:v>11.46</c:v>
                </c:pt>
                <c:pt idx="443">
                  <c:v>11.440000000000001</c:v>
                </c:pt>
                <c:pt idx="444">
                  <c:v>11.46</c:v>
                </c:pt>
                <c:pt idx="445">
                  <c:v>11.440000000000001</c:v>
                </c:pt>
                <c:pt idx="446">
                  <c:v>11.450000000000001</c:v>
                </c:pt>
                <c:pt idx="447">
                  <c:v>11.430000000000001</c:v>
                </c:pt>
                <c:pt idx="448">
                  <c:v>11.42</c:v>
                </c:pt>
                <c:pt idx="449">
                  <c:v>11.33</c:v>
                </c:pt>
                <c:pt idx="450">
                  <c:v>11.36</c:v>
                </c:pt>
                <c:pt idx="451">
                  <c:v>11.33</c:v>
                </c:pt>
                <c:pt idx="452">
                  <c:v>11.31</c:v>
                </c:pt>
                <c:pt idx="453">
                  <c:v>11.280000000000001</c:v>
                </c:pt>
                <c:pt idx="454">
                  <c:v>11.3</c:v>
                </c:pt>
                <c:pt idx="455">
                  <c:v>11.32</c:v>
                </c:pt>
                <c:pt idx="456">
                  <c:v>11.34</c:v>
                </c:pt>
                <c:pt idx="457">
                  <c:v>11.36</c:v>
                </c:pt>
                <c:pt idx="458">
                  <c:v>11.34</c:v>
                </c:pt>
                <c:pt idx="459">
                  <c:v>11.32</c:v>
                </c:pt>
                <c:pt idx="460">
                  <c:v>11.3</c:v>
                </c:pt>
                <c:pt idx="461">
                  <c:v>11.270000000000001</c:v>
                </c:pt>
                <c:pt idx="462">
                  <c:v>11.25</c:v>
                </c:pt>
                <c:pt idx="463">
                  <c:v>11.270000000000001</c:v>
                </c:pt>
                <c:pt idx="464">
                  <c:v>11.24</c:v>
                </c:pt>
                <c:pt idx="465">
                  <c:v>11.219999999999999</c:v>
                </c:pt>
                <c:pt idx="466">
                  <c:v>11.2</c:v>
                </c:pt>
                <c:pt idx="467">
                  <c:v>11.18</c:v>
                </c:pt>
                <c:pt idx="468">
                  <c:v>11.16</c:v>
                </c:pt>
                <c:pt idx="469">
                  <c:v>11.18</c:v>
                </c:pt>
                <c:pt idx="470">
                  <c:v>11.16</c:v>
                </c:pt>
                <c:pt idx="471">
                  <c:v>11.14</c:v>
                </c:pt>
                <c:pt idx="472">
                  <c:v>11.120000000000001</c:v>
                </c:pt>
                <c:pt idx="473">
                  <c:v>11.1</c:v>
                </c:pt>
                <c:pt idx="474">
                  <c:v>11.09</c:v>
                </c:pt>
                <c:pt idx="475">
                  <c:v>11.07</c:v>
                </c:pt>
                <c:pt idx="476">
                  <c:v>11.09</c:v>
                </c:pt>
                <c:pt idx="477">
                  <c:v>11.1</c:v>
                </c:pt>
                <c:pt idx="478">
                  <c:v>11.120000000000001</c:v>
                </c:pt>
                <c:pt idx="479">
                  <c:v>11.1</c:v>
                </c:pt>
                <c:pt idx="480">
                  <c:v>11.120000000000001</c:v>
                </c:pt>
                <c:pt idx="481">
                  <c:v>11.14</c:v>
                </c:pt>
                <c:pt idx="482">
                  <c:v>11.16</c:v>
                </c:pt>
                <c:pt idx="483">
                  <c:v>11.14</c:v>
                </c:pt>
                <c:pt idx="484">
                  <c:v>11.16</c:v>
                </c:pt>
                <c:pt idx="485">
                  <c:v>11.17</c:v>
                </c:pt>
                <c:pt idx="486">
                  <c:v>11.19</c:v>
                </c:pt>
                <c:pt idx="487">
                  <c:v>11.2</c:v>
                </c:pt>
                <c:pt idx="488">
                  <c:v>11.19</c:v>
                </c:pt>
                <c:pt idx="489">
                  <c:v>11.17</c:v>
                </c:pt>
                <c:pt idx="490">
                  <c:v>11.15</c:v>
                </c:pt>
                <c:pt idx="491">
                  <c:v>11.14</c:v>
                </c:pt>
                <c:pt idx="492">
                  <c:v>11.15</c:v>
                </c:pt>
                <c:pt idx="493">
                  <c:v>11.17</c:v>
                </c:pt>
                <c:pt idx="494">
                  <c:v>11.18</c:v>
                </c:pt>
                <c:pt idx="495">
                  <c:v>11.17</c:v>
                </c:pt>
                <c:pt idx="496">
                  <c:v>11.18</c:v>
                </c:pt>
                <c:pt idx="497">
                  <c:v>11.2</c:v>
                </c:pt>
                <c:pt idx="498">
                  <c:v>11.18</c:v>
                </c:pt>
                <c:pt idx="499">
                  <c:v>11.16</c:v>
                </c:pt>
                <c:pt idx="500">
                  <c:v>11.18</c:v>
                </c:pt>
                <c:pt idx="501">
                  <c:v>11.16</c:v>
                </c:pt>
                <c:pt idx="502">
                  <c:v>11.18</c:v>
                </c:pt>
                <c:pt idx="503">
                  <c:v>11.16</c:v>
                </c:pt>
                <c:pt idx="504">
                  <c:v>11.15</c:v>
                </c:pt>
                <c:pt idx="505">
                  <c:v>11.16</c:v>
                </c:pt>
                <c:pt idx="506">
                  <c:v>11.18</c:v>
                </c:pt>
                <c:pt idx="507">
                  <c:v>11.01</c:v>
                </c:pt>
                <c:pt idx="508">
                  <c:v>11.04</c:v>
                </c:pt>
                <c:pt idx="509">
                  <c:v>11.08</c:v>
                </c:pt>
                <c:pt idx="510">
                  <c:v>11.110000000000001</c:v>
                </c:pt>
                <c:pt idx="511">
                  <c:v>11.08</c:v>
                </c:pt>
                <c:pt idx="512">
                  <c:v>11.06</c:v>
                </c:pt>
                <c:pt idx="513">
                  <c:v>11.03</c:v>
                </c:pt>
                <c:pt idx="514">
                  <c:v>11.06</c:v>
                </c:pt>
                <c:pt idx="515">
                  <c:v>11.03</c:v>
                </c:pt>
                <c:pt idx="516">
                  <c:v>11.01</c:v>
                </c:pt>
                <c:pt idx="517">
                  <c:v>11.04</c:v>
                </c:pt>
                <c:pt idx="518">
                  <c:v>11.02</c:v>
                </c:pt>
                <c:pt idx="519">
                  <c:v>11.049999999999999</c:v>
                </c:pt>
                <c:pt idx="520">
                  <c:v>11.02</c:v>
                </c:pt>
                <c:pt idx="521">
                  <c:v>11.049999999999999</c:v>
                </c:pt>
                <c:pt idx="522">
                  <c:v>11.03</c:v>
                </c:pt>
                <c:pt idx="523">
                  <c:v>11.06</c:v>
                </c:pt>
                <c:pt idx="524">
                  <c:v>11.08</c:v>
                </c:pt>
                <c:pt idx="525">
                  <c:v>11.110000000000001</c:v>
                </c:pt>
                <c:pt idx="526">
                  <c:v>11.14</c:v>
                </c:pt>
                <c:pt idx="527">
                  <c:v>11.110000000000001</c:v>
                </c:pt>
                <c:pt idx="528">
                  <c:v>11.14</c:v>
                </c:pt>
                <c:pt idx="529">
                  <c:v>11.110000000000001</c:v>
                </c:pt>
                <c:pt idx="530">
                  <c:v>11.14</c:v>
                </c:pt>
                <c:pt idx="531">
                  <c:v>11.110000000000001</c:v>
                </c:pt>
                <c:pt idx="532">
                  <c:v>11.14</c:v>
                </c:pt>
                <c:pt idx="533">
                  <c:v>11.120000000000001</c:v>
                </c:pt>
                <c:pt idx="534">
                  <c:v>11.14</c:v>
                </c:pt>
                <c:pt idx="535">
                  <c:v>11.120000000000001</c:v>
                </c:pt>
                <c:pt idx="536">
                  <c:v>11.14</c:v>
                </c:pt>
                <c:pt idx="537">
                  <c:v>11.120000000000001</c:v>
                </c:pt>
                <c:pt idx="538">
                  <c:v>11.15</c:v>
                </c:pt>
                <c:pt idx="539">
                  <c:v>11.120000000000001</c:v>
                </c:pt>
                <c:pt idx="540">
                  <c:v>11.15</c:v>
                </c:pt>
                <c:pt idx="541">
                  <c:v>11.13</c:v>
                </c:pt>
                <c:pt idx="542">
                  <c:v>11.15</c:v>
                </c:pt>
                <c:pt idx="543">
                  <c:v>11.13</c:v>
                </c:pt>
                <c:pt idx="544">
                  <c:v>11.15</c:v>
                </c:pt>
                <c:pt idx="545">
                  <c:v>11.13</c:v>
                </c:pt>
                <c:pt idx="546">
                  <c:v>11.15</c:v>
                </c:pt>
                <c:pt idx="547">
                  <c:v>11.13</c:v>
                </c:pt>
                <c:pt idx="548">
                  <c:v>11.15</c:v>
                </c:pt>
                <c:pt idx="549">
                  <c:v>11.14</c:v>
                </c:pt>
                <c:pt idx="550">
                  <c:v>11.16</c:v>
                </c:pt>
                <c:pt idx="551">
                  <c:v>11.14</c:v>
                </c:pt>
                <c:pt idx="552">
                  <c:v>11.15</c:v>
                </c:pt>
                <c:pt idx="553">
                  <c:v>11.14</c:v>
                </c:pt>
                <c:pt idx="554">
                  <c:v>11.16</c:v>
                </c:pt>
                <c:pt idx="555">
                  <c:v>11.14</c:v>
                </c:pt>
                <c:pt idx="556">
                  <c:v>11.120000000000001</c:v>
                </c:pt>
                <c:pt idx="557">
                  <c:v>11.14</c:v>
                </c:pt>
                <c:pt idx="558">
                  <c:v>11.15</c:v>
                </c:pt>
                <c:pt idx="559">
                  <c:v>11.14</c:v>
                </c:pt>
                <c:pt idx="560">
                  <c:v>11.15</c:v>
                </c:pt>
                <c:pt idx="561">
                  <c:v>11.379999999999999</c:v>
                </c:pt>
                <c:pt idx="562">
                  <c:v>11.409999999999998</c:v>
                </c:pt>
                <c:pt idx="563">
                  <c:v>11.440000000000001</c:v>
                </c:pt>
                <c:pt idx="564">
                  <c:v>11.409999999999998</c:v>
                </c:pt>
                <c:pt idx="565">
                  <c:v>11.37</c:v>
                </c:pt>
                <c:pt idx="566">
                  <c:v>11.399999999999999</c:v>
                </c:pt>
                <c:pt idx="567">
                  <c:v>11.37</c:v>
                </c:pt>
                <c:pt idx="568">
                  <c:v>11.34</c:v>
                </c:pt>
                <c:pt idx="569">
                  <c:v>11.31</c:v>
                </c:pt>
                <c:pt idx="570">
                  <c:v>11.34</c:v>
                </c:pt>
                <c:pt idx="571">
                  <c:v>11.31</c:v>
                </c:pt>
                <c:pt idx="572">
                  <c:v>11.280000000000001</c:v>
                </c:pt>
                <c:pt idx="573">
                  <c:v>11.31</c:v>
                </c:pt>
                <c:pt idx="574">
                  <c:v>11.34</c:v>
                </c:pt>
                <c:pt idx="575">
                  <c:v>11.36</c:v>
                </c:pt>
                <c:pt idx="576">
                  <c:v>11.379999999999999</c:v>
                </c:pt>
                <c:pt idx="577">
                  <c:v>11.36</c:v>
                </c:pt>
                <c:pt idx="578">
                  <c:v>11.33</c:v>
                </c:pt>
                <c:pt idx="579">
                  <c:v>11.3</c:v>
                </c:pt>
                <c:pt idx="580">
                  <c:v>11.280000000000001</c:v>
                </c:pt>
                <c:pt idx="581">
                  <c:v>11.25</c:v>
                </c:pt>
                <c:pt idx="582">
                  <c:v>11.229999999999999</c:v>
                </c:pt>
                <c:pt idx="583">
                  <c:v>11.26</c:v>
                </c:pt>
                <c:pt idx="584">
                  <c:v>11.280000000000001</c:v>
                </c:pt>
                <c:pt idx="585">
                  <c:v>11.25</c:v>
                </c:pt>
                <c:pt idx="586">
                  <c:v>11.229999999999999</c:v>
                </c:pt>
                <c:pt idx="587">
                  <c:v>11.209999999999999</c:v>
                </c:pt>
                <c:pt idx="588">
                  <c:v>11.229999999999999</c:v>
                </c:pt>
                <c:pt idx="589">
                  <c:v>11.25</c:v>
                </c:pt>
                <c:pt idx="590">
                  <c:v>11.270000000000001</c:v>
                </c:pt>
                <c:pt idx="591">
                  <c:v>11.290000000000001</c:v>
                </c:pt>
                <c:pt idx="592">
                  <c:v>11.31</c:v>
                </c:pt>
                <c:pt idx="593">
                  <c:v>11.280000000000001</c:v>
                </c:pt>
                <c:pt idx="594">
                  <c:v>11.26</c:v>
                </c:pt>
                <c:pt idx="595">
                  <c:v>11.24</c:v>
                </c:pt>
                <c:pt idx="596">
                  <c:v>11.219999999999999</c:v>
                </c:pt>
                <c:pt idx="597">
                  <c:v>11.2</c:v>
                </c:pt>
                <c:pt idx="598">
                  <c:v>11.18</c:v>
                </c:pt>
                <c:pt idx="599">
                  <c:v>11.2</c:v>
                </c:pt>
                <c:pt idx="600">
                  <c:v>11.18</c:v>
                </c:pt>
                <c:pt idx="601">
                  <c:v>11.2</c:v>
                </c:pt>
                <c:pt idx="602">
                  <c:v>11.19</c:v>
                </c:pt>
                <c:pt idx="603">
                  <c:v>11.209999999999999</c:v>
                </c:pt>
                <c:pt idx="604">
                  <c:v>11.19</c:v>
                </c:pt>
                <c:pt idx="605">
                  <c:v>11.209999999999999</c:v>
                </c:pt>
                <c:pt idx="606">
                  <c:v>11.229999999999999</c:v>
                </c:pt>
                <c:pt idx="607">
                  <c:v>11.209999999999999</c:v>
                </c:pt>
                <c:pt idx="608">
                  <c:v>11.19</c:v>
                </c:pt>
                <c:pt idx="609">
                  <c:v>11.18</c:v>
                </c:pt>
                <c:pt idx="610">
                  <c:v>11.19</c:v>
                </c:pt>
                <c:pt idx="611">
                  <c:v>11.209999999999999</c:v>
                </c:pt>
                <c:pt idx="612">
                  <c:v>11.229999999999999</c:v>
                </c:pt>
                <c:pt idx="613">
                  <c:v>11.219999999999999</c:v>
                </c:pt>
                <c:pt idx="614">
                  <c:v>11.2</c:v>
                </c:pt>
                <c:pt idx="615">
                  <c:v>11.18</c:v>
                </c:pt>
                <c:pt idx="616">
                  <c:v>11.16</c:v>
                </c:pt>
                <c:pt idx="617">
                  <c:v>11.18</c:v>
                </c:pt>
                <c:pt idx="618">
                  <c:v>11.2</c:v>
                </c:pt>
                <c:pt idx="619">
                  <c:v>11.1</c:v>
                </c:pt>
                <c:pt idx="620">
                  <c:v>11.13</c:v>
                </c:pt>
                <c:pt idx="621">
                  <c:v>11.16</c:v>
                </c:pt>
                <c:pt idx="622">
                  <c:v>11.19</c:v>
                </c:pt>
                <c:pt idx="623">
                  <c:v>11.219999999999999</c:v>
                </c:pt>
                <c:pt idx="624">
                  <c:v>11.25</c:v>
                </c:pt>
                <c:pt idx="625">
                  <c:v>11.270000000000001</c:v>
                </c:pt>
                <c:pt idx="626">
                  <c:v>11.3</c:v>
                </c:pt>
                <c:pt idx="627">
                  <c:v>11.32</c:v>
                </c:pt>
                <c:pt idx="628">
                  <c:v>11.290000000000001</c:v>
                </c:pt>
                <c:pt idx="629">
                  <c:v>11.32</c:v>
                </c:pt>
                <c:pt idx="630">
                  <c:v>11.290000000000001</c:v>
                </c:pt>
                <c:pt idx="631">
                  <c:v>11.31</c:v>
                </c:pt>
                <c:pt idx="632">
                  <c:v>11.34</c:v>
                </c:pt>
                <c:pt idx="633">
                  <c:v>11.31</c:v>
                </c:pt>
                <c:pt idx="634">
                  <c:v>11.33</c:v>
                </c:pt>
                <c:pt idx="635">
                  <c:v>11.3</c:v>
                </c:pt>
                <c:pt idx="636">
                  <c:v>11.280000000000001</c:v>
                </c:pt>
                <c:pt idx="637">
                  <c:v>11.25</c:v>
                </c:pt>
                <c:pt idx="638">
                  <c:v>11.270000000000001</c:v>
                </c:pt>
                <c:pt idx="639">
                  <c:v>11.3</c:v>
                </c:pt>
                <c:pt idx="640">
                  <c:v>11.32</c:v>
                </c:pt>
                <c:pt idx="641">
                  <c:v>11.290000000000001</c:v>
                </c:pt>
                <c:pt idx="642">
                  <c:v>11.270000000000001</c:v>
                </c:pt>
                <c:pt idx="643">
                  <c:v>11.290000000000001</c:v>
                </c:pt>
                <c:pt idx="644">
                  <c:v>11.26</c:v>
                </c:pt>
                <c:pt idx="645">
                  <c:v>11.280000000000001</c:v>
                </c:pt>
                <c:pt idx="646">
                  <c:v>11.3</c:v>
                </c:pt>
                <c:pt idx="647">
                  <c:v>11.32</c:v>
                </c:pt>
                <c:pt idx="648">
                  <c:v>11.290000000000001</c:v>
                </c:pt>
                <c:pt idx="649">
                  <c:v>11.270000000000001</c:v>
                </c:pt>
                <c:pt idx="650">
                  <c:v>11.25</c:v>
                </c:pt>
                <c:pt idx="651">
                  <c:v>11.270000000000001</c:v>
                </c:pt>
                <c:pt idx="652">
                  <c:v>11.24</c:v>
                </c:pt>
                <c:pt idx="653">
                  <c:v>11.219999999999999</c:v>
                </c:pt>
                <c:pt idx="654">
                  <c:v>11.24</c:v>
                </c:pt>
                <c:pt idx="655">
                  <c:v>11.209999999999999</c:v>
                </c:pt>
                <c:pt idx="656">
                  <c:v>11.19</c:v>
                </c:pt>
                <c:pt idx="657">
                  <c:v>11.17</c:v>
                </c:pt>
                <c:pt idx="658">
                  <c:v>11.15</c:v>
                </c:pt>
                <c:pt idx="659">
                  <c:v>11.13</c:v>
                </c:pt>
                <c:pt idx="660">
                  <c:v>11.110000000000001</c:v>
                </c:pt>
                <c:pt idx="661">
                  <c:v>11.09</c:v>
                </c:pt>
                <c:pt idx="662">
                  <c:v>11.110000000000001</c:v>
                </c:pt>
                <c:pt idx="663">
                  <c:v>11.09</c:v>
                </c:pt>
                <c:pt idx="664">
                  <c:v>11.110000000000001</c:v>
                </c:pt>
                <c:pt idx="665">
                  <c:v>11.120000000000001</c:v>
                </c:pt>
                <c:pt idx="666">
                  <c:v>11.14</c:v>
                </c:pt>
                <c:pt idx="667">
                  <c:v>11.120000000000001</c:v>
                </c:pt>
                <c:pt idx="668">
                  <c:v>11.110000000000001</c:v>
                </c:pt>
                <c:pt idx="669">
                  <c:v>11.120000000000001</c:v>
                </c:pt>
                <c:pt idx="670">
                  <c:v>11.1</c:v>
                </c:pt>
                <c:pt idx="671">
                  <c:v>11.120000000000001</c:v>
                </c:pt>
                <c:pt idx="672">
                  <c:v>11.1</c:v>
                </c:pt>
                <c:pt idx="673">
                  <c:v>11.08</c:v>
                </c:pt>
                <c:pt idx="674">
                  <c:v>11.06</c:v>
                </c:pt>
                <c:pt idx="675">
                  <c:v>11.08</c:v>
                </c:pt>
                <c:pt idx="676">
                  <c:v>11.06</c:v>
                </c:pt>
                <c:pt idx="677">
                  <c:v>11.049999999999999</c:v>
                </c:pt>
                <c:pt idx="678">
                  <c:v>11.06</c:v>
                </c:pt>
                <c:pt idx="679">
                  <c:v>11.1</c:v>
                </c:pt>
                <c:pt idx="680">
                  <c:v>11.13</c:v>
                </c:pt>
                <c:pt idx="681">
                  <c:v>11.16</c:v>
                </c:pt>
                <c:pt idx="682">
                  <c:v>11.120000000000001</c:v>
                </c:pt>
                <c:pt idx="683">
                  <c:v>11.09</c:v>
                </c:pt>
                <c:pt idx="684">
                  <c:v>11.120000000000001</c:v>
                </c:pt>
                <c:pt idx="685">
                  <c:v>11.14</c:v>
                </c:pt>
                <c:pt idx="686">
                  <c:v>11.16</c:v>
                </c:pt>
                <c:pt idx="687">
                  <c:v>11.13</c:v>
                </c:pt>
                <c:pt idx="688">
                  <c:v>11.1</c:v>
                </c:pt>
                <c:pt idx="689">
                  <c:v>11.120000000000001</c:v>
                </c:pt>
                <c:pt idx="690">
                  <c:v>11.14</c:v>
                </c:pt>
                <c:pt idx="691">
                  <c:v>11.17</c:v>
                </c:pt>
                <c:pt idx="692">
                  <c:v>11.18</c:v>
                </c:pt>
                <c:pt idx="693">
                  <c:v>11.2</c:v>
                </c:pt>
                <c:pt idx="694">
                  <c:v>11.17</c:v>
                </c:pt>
                <c:pt idx="695">
                  <c:v>11.14</c:v>
                </c:pt>
                <c:pt idx="696">
                  <c:v>11.110000000000001</c:v>
                </c:pt>
                <c:pt idx="697">
                  <c:v>11.09</c:v>
                </c:pt>
                <c:pt idx="698">
                  <c:v>11.06</c:v>
                </c:pt>
                <c:pt idx="699">
                  <c:v>11.04</c:v>
                </c:pt>
                <c:pt idx="700">
                  <c:v>11.01</c:v>
                </c:pt>
                <c:pt idx="701">
                  <c:v>11.03</c:v>
                </c:pt>
                <c:pt idx="702">
                  <c:v>11.04</c:v>
                </c:pt>
                <c:pt idx="703">
                  <c:v>11.06</c:v>
                </c:pt>
                <c:pt idx="704">
                  <c:v>11.04</c:v>
                </c:pt>
                <c:pt idx="705">
                  <c:v>11.06</c:v>
                </c:pt>
                <c:pt idx="706">
                  <c:v>11.08</c:v>
                </c:pt>
                <c:pt idx="707">
                  <c:v>11.1</c:v>
                </c:pt>
                <c:pt idx="708">
                  <c:v>11.08</c:v>
                </c:pt>
                <c:pt idx="709">
                  <c:v>11.1</c:v>
                </c:pt>
                <c:pt idx="710">
                  <c:v>11.08</c:v>
                </c:pt>
                <c:pt idx="711">
                  <c:v>11.049999999999999</c:v>
                </c:pt>
                <c:pt idx="712">
                  <c:v>11.04</c:v>
                </c:pt>
                <c:pt idx="713">
                  <c:v>11.01</c:v>
                </c:pt>
                <c:pt idx="714">
                  <c:v>10.99</c:v>
                </c:pt>
                <c:pt idx="715">
                  <c:v>11.01</c:v>
                </c:pt>
                <c:pt idx="716">
                  <c:v>11.03</c:v>
                </c:pt>
                <c:pt idx="717">
                  <c:v>11.04</c:v>
                </c:pt>
                <c:pt idx="718">
                  <c:v>11.02</c:v>
                </c:pt>
                <c:pt idx="719">
                  <c:v>11</c:v>
                </c:pt>
                <c:pt idx="720">
                  <c:v>10.98</c:v>
                </c:pt>
                <c:pt idx="721">
                  <c:v>11</c:v>
                </c:pt>
                <c:pt idx="722">
                  <c:v>11.01</c:v>
                </c:pt>
                <c:pt idx="723">
                  <c:v>11.03</c:v>
                </c:pt>
                <c:pt idx="724">
                  <c:v>11.01</c:v>
                </c:pt>
                <c:pt idx="725">
                  <c:v>10.99</c:v>
                </c:pt>
                <c:pt idx="726">
                  <c:v>10.97</c:v>
                </c:pt>
                <c:pt idx="727">
                  <c:v>10.99</c:v>
                </c:pt>
                <c:pt idx="728">
                  <c:v>11</c:v>
                </c:pt>
                <c:pt idx="729">
                  <c:v>11.02</c:v>
                </c:pt>
                <c:pt idx="730">
                  <c:v>11.03</c:v>
                </c:pt>
                <c:pt idx="731">
                  <c:v>11.049999999999999</c:v>
                </c:pt>
                <c:pt idx="732">
                  <c:v>11.06</c:v>
                </c:pt>
                <c:pt idx="733">
                  <c:v>11.07</c:v>
                </c:pt>
                <c:pt idx="734">
                  <c:v>11.06</c:v>
                </c:pt>
                <c:pt idx="735">
                  <c:v>11.07</c:v>
                </c:pt>
                <c:pt idx="736">
                  <c:v>11.08</c:v>
                </c:pt>
                <c:pt idx="737">
                  <c:v>11.1</c:v>
                </c:pt>
                <c:pt idx="738">
                  <c:v>11.110000000000001</c:v>
                </c:pt>
                <c:pt idx="739">
                  <c:v>11.120000000000001</c:v>
                </c:pt>
                <c:pt idx="740">
                  <c:v>11.1</c:v>
                </c:pt>
                <c:pt idx="741">
                  <c:v>11.18</c:v>
                </c:pt>
                <c:pt idx="742">
                  <c:v>11.15</c:v>
                </c:pt>
                <c:pt idx="743">
                  <c:v>11.120000000000001</c:v>
                </c:pt>
                <c:pt idx="744">
                  <c:v>11.15</c:v>
                </c:pt>
                <c:pt idx="745">
                  <c:v>11.18</c:v>
                </c:pt>
                <c:pt idx="746">
                  <c:v>11.15</c:v>
                </c:pt>
                <c:pt idx="747">
                  <c:v>11.13</c:v>
                </c:pt>
                <c:pt idx="748">
                  <c:v>11.16</c:v>
                </c:pt>
                <c:pt idx="749">
                  <c:v>11.18</c:v>
                </c:pt>
                <c:pt idx="750">
                  <c:v>11.2</c:v>
                </c:pt>
                <c:pt idx="751">
                  <c:v>11.18</c:v>
                </c:pt>
                <c:pt idx="752">
                  <c:v>11.16</c:v>
                </c:pt>
                <c:pt idx="753">
                  <c:v>11.18</c:v>
                </c:pt>
                <c:pt idx="754">
                  <c:v>11.2</c:v>
                </c:pt>
                <c:pt idx="755">
                  <c:v>11.18</c:v>
                </c:pt>
                <c:pt idx="756">
                  <c:v>11.16</c:v>
                </c:pt>
                <c:pt idx="757">
                  <c:v>11.18</c:v>
                </c:pt>
                <c:pt idx="758">
                  <c:v>11.2</c:v>
                </c:pt>
                <c:pt idx="759">
                  <c:v>11.18</c:v>
                </c:pt>
                <c:pt idx="760">
                  <c:v>11.16</c:v>
                </c:pt>
                <c:pt idx="761">
                  <c:v>11.18</c:v>
                </c:pt>
                <c:pt idx="762">
                  <c:v>11.2</c:v>
                </c:pt>
                <c:pt idx="763">
                  <c:v>11.219999999999999</c:v>
                </c:pt>
                <c:pt idx="764">
                  <c:v>11.2</c:v>
                </c:pt>
                <c:pt idx="765">
                  <c:v>11.209999999999999</c:v>
                </c:pt>
                <c:pt idx="766">
                  <c:v>11.2</c:v>
                </c:pt>
                <c:pt idx="767">
                  <c:v>11.18</c:v>
                </c:pt>
                <c:pt idx="768">
                  <c:v>11.2</c:v>
                </c:pt>
                <c:pt idx="769">
                  <c:v>11.209999999999999</c:v>
                </c:pt>
                <c:pt idx="770">
                  <c:v>11.19</c:v>
                </c:pt>
                <c:pt idx="771">
                  <c:v>11.209999999999999</c:v>
                </c:pt>
                <c:pt idx="772">
                  <c:v>11.229999999999999</c:v>
                </c:pt>
                <c:pt idx="773">
                  <c:v>11.25</c:v>
                </c:pt>
                <c:pt idx="774">
                  <c:v>11.229999999999999</c:v>
                </c:pt>
                <c:pt idx="775">
                  <c:v>11.24</c:v>
                </c:pt>
                <c:pt idx="776">
                  <c:v>11.219999999999999</c:v>
                </c:pt>
                <c:pt idx="777">
                  <c:v>11.24</c:v>
                </c:pt>
                <c:pt idx="778">
                  <c:v>11.26</c:v>
                </c:pt>
                <c:pt idx="779">
                  <c:v>11.24</c:v>
                </c:pt>
                <c:pt idx="780">
                  <c:v>11.26</c:v>
                </c:pt>
                <c:pt idx="781">
                  <c:v>11.24</c:v>
                </c:pt>
                <c:pt idx="782">
                  <c:v>11.25</c:v>
                </c:pt>
                <c:pt idx="783">
                  <c:v>11.270000000000001</c:v>
                </c:pt>
                <c:pt idx="784">
                  <c:v>11.25</c:v>
                </c:pt>
                <c:pt idx="785">
                  <c:v>11.229999999999999</c:v>
                </c:pt>
                <c:pt idx="786">
                  <c:v>11.25</c:v>
                </c:pt>
                <c:pt idx="787">
                  <c:v>11.229999999999999</c:v>
                </c:pt>
                <c:pt idx="788">
                  <c:v>11.25</c:v>
                </c:pt>
                <c:pt idx="789">
                  <c:v>11.26</c:v>
                </c:pt>
                <c:pt idx="790">
                  <c:v>11.25</c:v>
                </c:pt>
                <c:pt idx="791">
                  <c:v>11.229999999999999</c:v>
                </c:pt>
                <c:pt idx="792">
                  <c:v>11.24</c:v>
                </c:pt>
                <c:pt idx="793">
                  <c:v>11.229999999999999</c:v>
                </c:pt>
                <c:pt idx="794">
                  <c:v>11.209999999999999</c:v>
                </c:pt>
                <c:pt idx="795">
                  <c:v>11.229999999999999</c:v>
                </c:pt>
                <c:pt idx="796">
                  <c:v>11.24</c:v>
                </c:pt>
                <c:pt idx="797">
                  <c:v>11.229999999999999</c:v>
                </c:pt>
                <c:pt idx="798">
                  <c:v>11.24</c:v>
                </c:pt>
                <c:pt idx="799">
                  <c:v>11.25</c:v>
                </c:pt>
                <c:pt idx="800">
                  <c:v>11.24</c:v>
                </c:pt>
                <c:pt idx="801">
                  <c:v>11.219999999999999</c:v>
                </c:pt>
                <c:pt idx="802">
                  <c:v>11.24</c:v>
                </c:pt>
                <c:pt idx="803">
                  <c:v>11.25</c:v>
                </c:pt>
                <c:pt idx="804">
                  <c:v>11.379999999999999</c:v>
                </c:pt>
                <c:pt idx="805">
                  <c:v>11.35</c:v>
                </c:pt>
                <c:pt idx="806">
                  <c:v>11.379999999999999</c:v>
                </c:pt>
                <c:pt idx="807">
                  <c:v>11.34</c:v>
                </c:pt>
                <c:pt idx="808">
                  <c:v>11.37</c:v>
                </c:pt>
                <c:pt idx="809">
                  <c:v>11.34</c:v>
                </c:pt>
                <c:pt idx="810">
                  <c:v>11.31</c:v>
                </c:pt>
                <c:pt idx="811">
                  <c:v>11.33</c:v>
                </c:pt>
                <c:pt idx="812">
                  <c:v>11.31</c:v>
                </c:pt>
                <c:pt idx="813">
                  <c:v>11.33</c:v>
                </c:pt>
                <c:pt idx="814">
                  <c:v>11.35</c:v>
                </c:pt>
                <c:pt idx="815">
                  <c:v>11.37</c:v>
                </c:pt>
                <c:pt idx="816">
                  <c:v>11.389999999999999</c:v>
                </c:pt>
                <c:pt idx="817">
                  <c:v>11.36</c:v>
                </c:pt>
                <c:pt idx="818">
                  <c:v>11.379999999999999</c:v>
                </c:pt>
                <c:pt idx="819">
                  <c:v>11.35</c:v>
                </c:pt>
                <c:pt idx="820">
                  <c:v>11.37</c:v>
                </c:pt>
                <c:pt idx="821">
                  <c:v>11.34</c:v>
                </c:pt>
                <c:pt idx="822">
                  <c:v>11.32</c:v>
                </c:pt>
                <c:pt idx="823">
                  <c:v>11.3</c:v>
                </c:pt>
                <c:pt idx="824">
                  <c:v>11.32</c:v>
                </c:pt>
                <c:pt idx="825">
                  <c:v>11.34</c:v>
                </c:pt>
                <c:pt idx="826">
                  <c:v>11.31</c:v>
                </c:pt>
                <c:pt idx="827">
                  <c:v>11.33</c:v>
                </c:pt>
                <c:pt idx="828">
                  <c:v>11.31</c:v>
                </c:pt>
                <c:pt idx="829">
                  <c:v>11.32</c:v>
                </c:pt>
                <c:pt idx="830">
                  <c:v>11.3</c:v>
                </c:pt>
                <c:pt idx="831">
                  <c:v>11.31</c:v>
                </c:pt>
                <c:pt idx="832">
                  <c:v>11.290000000000001</c:v>
                </c:pt>
                <c:pt idx="833">
                  <c:v>11.31</c:v>
                </c:pt>
                <c:pt idx="834">
                  <c:v>11.290000000000001</c:v>
                </c:pt>
                <c:pt idx="835">
                  <c:v>11.270000000000001</c:v>
                </c:pt>
                <c:pt idx="836">
                  <c:v>11.280000000000001</c:v>
                </c:pt>
                <c:pt idx="837">
                  <c:v>11.3</c:v>
                </c:pt>
                <c:pt idx="838">
                  <c:v>11.280000000000001</c:v>
                </c:pt>
                <c:pt idx="839">
                  <c:v>11.290000000000001</c:v>
                </c:pt>
                <c:pt idx="840">
                  <c:v>11.270000000000001</c:v>
                </c:pt>
                <c:pt idx="841">
                  <c:v>11.290000000000001</c:v>
                </c:pt>
                <c:pt idx="842">
                  <c:v>11.270000000000001</c:v>
                </c:pt>
                <c:pt idx="843">
                  <c:v>11.280000000000001</c:v>
                </c:pt>
                <c:pt idx="844">
                  <c:v>11.26</c:v>
                </c:pt>
                <c:pt idx="845">
                  <c:v>11.24</c:v>
                </c:pt>
                <c:pt idx="846">
                  <c:v>11.26</c:v>
                </c:pt>
                <c:pt idx="847">
                  <c:v>11.270000000000001</c:v>
                </c:pt>
                <c:pt idx="848">
                  <c:v>11.25</c:v>
                </c:pt>
                <c:pt idx="849">
                  <c:v>11.229999999999999</c:v>
                </c:pt>
                <c:pt idx="850">
                  <c:v>11.25</c:v>
                </c:pt>
                <c:pt idx="851">
                  <c:v>11.26</c:v>
                </c:pt>
                <c:pt idx="852">
                  <c:v>11.24</c:v>
                </c:pt>
                <c:pt idx="853">
                  <c:v>11.26</c:v>
                </c:pt>
                <c:pt idx="854">
                  <c:v>11.270000000000001</c:v>
                </c:pt>
                <c:pt idx="855">
                  <c:v>11.25</c:v>
                </c:pt>
                <c:pt idx="856">
                  <c:v>11.270000000000001</c:v>
                </c:pt>
                <c:pt idx="857">
                  <c:v>11.25</c:v>
                </c:pt>
                <c:pt idx="858">
                  <c:v>11.26</c:v>
                </c:pt>
                <c:pt idx="859">
                  <c:v>11.24</c:v>
                </c:pt>
                <c:pt idx="860">
                  <c:v>11.26</c:v>
                </c:pt>
                <c:pt idx="861">
                  <c:v>11.24</c:v>
                </c:pt>
                <c:pt idx="862">
                  <c:v>11.25</c:v>
                </c:pt>
                <c:pt idx="863">
                  <c:v>11.229999999999999</c:v>
                </c:pt>
                <c:pt idx="864">
                  <c:v>11.08</c:v>
                </c:pt>
                <c:pt idx="865">
                  <c:v>11.04</c:v>
                </c:pt>
                <c:pt idx="866">
                  <c:v>11.01</c:v>
                </c:pt>
                <c:pt idx="867">
                  <c:v>11.03</c:v>
                </c:pt>
                <c:pt idx="868">
                  <c:v>11.06</c:v>
                </c:pt>
                <c:pt idx="869">
                  <c:v>11.03</c:v>
                </c:pt>
                <c:pt idx="870">
                  <c:v>10.99</c:v>
                </c:pt>
                <c:pt idx="871">
                  <c:v>10.96</c:v>
                </c:pt>
                <c:pt idx="872">
                  <c:v>10.99</c:v>
                </c:pt>
                <c:pt idx="873">
                  <c:v>10.950000000000001</c:v>
                </c:pt>
                <c:pt idx="874">
                  <c:v>10.93</c:v>
                </c:pt>
                <c:pt idx="875">
                  <c:v>10.950000000000001</c:v>
                </c:pt>
                <c:pt idx="876">
                  <c:v>10.97</c:v>
                </c:pt>
                <c:pt idx="877">
                  <c:v>10.94</c:v>
                </c:pt>
                <c:pt idx="878">
                  <c:v>10.91</c:v>
                </c:pt>
                <c:pt idx="879">
                  <c:v>10.94</c:v>
                </c:pt>
                <c:pt idx="880">
                  <c:v>10.96</c:v>
                </c:pt>
                <c:pt idx="881">
                  <c:v>10.93</c:v>
                </c:pt>
                <c:pt idx="882">
                  <c:v>10.96</c:v>
                </c:pt>
                <c:pt idx="883">
                  <c:v>10.98</c:v>
                </c:pt>
                <c:pt idx="884">
                  <c:v>11</c:v>
                </c:pt>
                <c:pt idx="885">
                  <c:v>10.98</c:v>
                </c:pt>
                <c:pt idx="886">
                  <c:v>10.950000000000001</c:v>
                </c:pt>
                <c:pt idx="887">
                  <c:v>10.97</c:v>
                </c:pt>
                <c:pt idx="888">
                  <c:v>10.950000000000001</c:v>
                </c:pt>
                <c:pt idx="889">
                  <c:v>10.97</c:v>
                </c:pt>
                <c:pt idx="890">
                  <c:v>10.950000000000001</c:v>
                </c:pt>
                <c:pt idx="891">
                  <c:v>10.97</c:v>
                </c:pt>
                <c:pt idx="892">
                  <c:v>10.94</c:v>
                </c:pt>
                <c:pt idx="893">
                  <c:v>10.92</c:v>
                </c:pt>
                <c:pt idx="894">
                  <c:v>10.94</c:v>
                </c:pt>
                <c:pt idx="895">
                  <c:v>10.96</c:v>
                </c:pt>
                <c:pt idx="896">
                  <c:v>10.93</c:v>
                </c:pt>
                <c:pt idx="897">
                  <c:v>10.91</c:v>
                </c:pt>
                <c:pt idx="898">
                  <c:v>10.93</c:v>
                </c:pt>
                <c:pt idx="899">
                  <c:v>10.91</c:v>
                </c:pt>
                <c:pt idx="900">
                  <c:v>10.93</c:v>
                </c:pt>
                <c:pt idx="901">
                  <c:v>10.9</c:v>
                </c:pt>
                <c:pt idx="902">
                  <c:v>10.92</c:v>
                </c:pt>
                <c:pt idx="903">
                  <c:v>10.94</c:v>
                </c:pt>
                <c:pt idx="904">
                  <c:v>10.96</c:v>
                </c:pt>
                <c:pt idx="905">
                  <c:v>10.94</c:v>
                </c:pt>
                <c:pt idx="906">
                  <c:v>10.950000000000001</c:v>
                </c:pt>
                <c:pt idx="907">
                  <c:v>10.97</c:v>
                </c:pt>
                <c:pt idx="908">
                  <c:v>10.99</c:v>
                </c:pt>
                <c:pt idx="909">
                  <c:v>10.97</c:v>
                </c:pt>
                <c:pt idx="910">
                  <c:v>10.950000000000001</c:v>
                </c:pt>
                <c:pt idx="911">
                  <c:v>10.93</c:v>
                </c:pt>
                <c:pt idx="912">
                  <c:v>10.950000000000001</c:v>
                </c:pt>
                <c:pt idx="913">
                  <c:v>10.97</c:v>
                </c:pt>
                <c:pt idx="914">
                  <c:v>10.98</c:v>
                </c:pt>
                <c:pt idx="915">
                  <c:v>10.97</c:v>
                </c:pt>
                <c:pt idx="916">
                  <c:v>10.950000000000001</c:v>
                </c:pt>
                <c:pt idx="917">
                  <c:v>10.93</c:v>
                </c:pt>
                <c:pt idx="918">
                  <c:v>10.94</c:v>
                </c:pt>
                <c:pt idx="919">
                  <c:v>10.96</c:v>
                </c:pt>
                <c:pt idx="920">
                  <c:v>10.97</c:v>
                </c:pt>
                <c:pt idx="921">
                  <c:v>10.96</c:v>
                </c:pt>
                <c:pt idx="922">
                  <c:v>10.97</c:v>
                </c:pt>
                <c:pt idx="923">
                  <c:v>10.950000000000001</c:v>
                </c:pt>
                <c:pt idx="924">
                  <c:v>10.96</c:v>
                </c:pt>
                <c:pt idx="925">
                  <c:v>10.85</c:v>
                </c:pt>
                <c:pt idx="926">
                  <c:v>10.879999999999999</c:v>
                </c:pt>
                <c:pt idx="927">
                  <c:v>10.86</c:v>
                </c:pt>
                <c:pt idx="928">
                  <c:v>10.89</c:v>
                </c:pt>
                <c:pt idx="929">
                  <c:v>10.87</c:v>
                </c:pt>
                <c:pt idx="930">
                  <c:v>10.84</c:v>
                </c:pt>
                <c:pt idx="931">
                  <c:v>10.87</c:v>
                </c:pt>
                <c:pt idx="932">
                  <c:v>10.85</c:v>
                </c:pt>
                <c:pt idx="933">
                  <c:v>10.87</c:v>
                </c:pt>
                <c:pt idx="934">
                  <c:v>10.85</c:v>
                </c:pt>
                <c:pt idx="935">
                  <c:v>10.879999999999999</c:v>
                </c:pt>
                <c:pt idx="936">
                  <c:v>10.86</c:v>
                </c:pt>
                <c:pt idx="937">
                  <c:v>10.879999999999999</c:v>
                </c:pt>
                <c:pt idx="938">
                  <c:v>10.9</c:v>
                </c:pt>
                <c:pt idx="939">
                  <c:v>10.93</c:v>
                </c:pt>
                <c:pt idx="940">
                  <c:v>10.91</c:v>
                </c:pt>
                <c:pt idx="941">
                  <c:v>10.89</c:v>
                </c:pt>
                <c:pt idx="942">
                  <c:v>10.91</c:v>
                </c:pt>
                <c:pt idx="943">
                  <c:v>10.879999999999999</c:v>
                </c:pt>
                <c:pt idx="944">
                  <c:v>10.85</c:v>
                </c:pt>
                <c:pt idx="945">
                  <c:v>10.83</c:v>
                </c:pt>
                <c:pt idx="946">
                  <c:v>10.85</c:v>
                </c:pt>
                <c:pt idx="947">
                  <c:v>10.84</c:v>
                </c:pt>
                <c:pt idx="948">
                  <c:v>10.86</c:v>
                </c:pt>
                <c:pt idx="949">
                  <c:v>10.879999999999999</c:v>
                </c:pt>
                <c:pt idx="950">
                  <c:v>10.9</c:v>
                </c:pt>
                <c:pt idx="951">
                  <c:v>10.89</c:v>
                </c:pt>
                <c:pt idx="952">
                  <c:v>10.91</c:v>
                </c:pt>
                <c:pt idx="953">
                  <c:v>10.93</c:v>
                </c:pt>
                <c:pt idx="954">
                  <c:v>10.950000000000001</c:v>
                </c:pt>
                <c:pt idx="955">
                  <c:v>10.93</c:v>
                </c:pt>
                <c:pt idx="956">
                  <c:v>10.950000000000001</c:v>
                </c:pt>
                <c:pt idx="957">
                  <c:v>10.98</c:v>
                </c:pt>
                <c:pt idx="958">
                  <c:v>10.96</c:v>
                </c:pt>
                <c:pt idx="959">
                  <c:v>10.950000000000001</c:v>
                </c:pt>
                <c:pt idx="960">
                  <c:v>10.97</c:v>
                </c:pt>
                <c:pt idx="961">
                  <c:v>10.950000000000001</c:v>
                </c:pt>
                <c:pt idx="962">
                  <c:v>10.97</c:v>
                </c:pt>
                <c:pt idx="963">
                  <c:v>10.950000000000001</c:v>
                </c:pt>
                <c:pt idx="964">
                  <c:v>10.97</c:v>
                </c:pt>
                <c:pt idx="965">
                  <c:v>10.950000000000001</c:v>
                </c:pt>
                <c:pt idx="966">
                  <c:v>10.97</c:v>
                </c:pt>
                <c:pt idx="967">
                  <c:v>10.98</c:v>
                </c:pt>
                <c:pt idx="968">
                  <c:v>10.97</c:v>
                </c:pt>
                <c:pt idx="969">
                  <c:v>10.98</c:v>
                </c:pt>
                <c:pt idx="970">
                  <c:v>10.97</c:v>
                </c:pt>
                <c:pt idx="971">
                  <c:v>10.99</c:v>
                </c:pt>
                <c:pt idx="972">
                  <c:v>11</c:v>
                </c:pt>
                <c:pt idx="973">
                  <c:v>11.02</c:v>
                </c:pt>
                <c:pt idx="974">
                  <c:v>11.01</c:v>
                </c:pt>
                <c:pt idx="975">
                  <c:v>11.02</c:v>
                </c:pt>
                <c:pt idx="976">
                  <c:v>11.04</c:v>
                </c:pt>
                <c:pt idx="977">
                  <c:v>11.06</c:v>
                </c:pt>
                <c:pt idx="978">
                  <c:v>11.07</c:v>
                </c:pt>
                <c:pt idx="979">
                  <c:v>11.06</c:v>
                </c:pt>
                <c:pt idx="980">
                  <c:v>11.049999999999999</c:v>
                </c:pt>
                <c:pt idx="981">
                  <c:v>11.03</c:v>
                </c:pt>
                <c:pt idx="982">
                  <c:v>11.02</c:v>
                </c:pt>
                <c:pt idx="983">
                  <c:v>11.03</c:v>
                </c:pt>
                <c:pt idx="984">
                  <c:v>11.049999999999999</c:v>
                </c:pt>
                <c:pt idx="985">
                  <c:v>11.06</c:v>
                </c:pt>
                <c:pt idx="986">
                  <c:v>11.04</c:v>
                </c:pt>
                <c:pt idx="987">
                  <c:v>11.3</c:v>
                </c:pt>
                <c:pt idx="988">
                  <c:v>11.33</c:v>
                </c:pt>
                <c:pt idx="989">
                  <c:v>11.35</c:v>
                </c:pt>
                <c:pt idx="990">
                  <c:v>11.379999999999999</c:v>
                </c:pt>
                <c:pt idx="991">
                  <c:v>11.399999999999999</c:v>
                </c:pt>
                <c:pt idx="992">
                  <c:v>11.37</c:v>
                </c:pt>
                <c:pt idx="993">
                  <c:v>11.399999999999999</c:v>
                </c:pt>
                <c:pt idx="994">
                  <c:v>11.37</c:v>
                </c:pt>
                <c:pt idx="995">
                  <c:v>11.34</c:v>
                </c:pt>
                <c:pt idx="996">
                  <c:v>11.36</c:v>
                </c:pt>
                <c:pt idx="997">
                  <c:v>11.34</c:v>
                </c:pt>
                <c:pt idx="998">
                  <c:v>11.32</c:v>
                </c:pt>
                <c:pt idx="999">
                  <c:v>11.34</c:v>
                </c:pt>
                <c:pt idx="1000">
                  <c:v>11.36</c:v>
                </c:pt>
                <c:pt idx="1001">
                  <c:v>11.379999999999999</c:v>
                </c:pt>
                <c:pt idx="1002">
                  <c:v>11.399999999999999</c:v>
                </c:pt>
                <c:pt idx="1003">
                  <c:v>11.379999999999999</c:v>
                </c:pt>
                <c:pt idx="1004">
                  <c:v>11.36</c:v>
                </c:pt>
                <c:pt idx="1005">
                  <c:v>11.33</c:v>
                </c:pt>
                <c:pt idx="1006">
                  <c:v>11.31</c:v>
                </c:pt>
                <c:pt idx="1007">
                  <c:v>11.33</c:v>
                </c:pt>
                <c:pt idx="1008">
                  <c:v>11.31</c:v>
                </c:pt>
                <c:pt idx="1009">
                  <c:v>11.290000000000001</c:v>
                </c:pt>
                <c:pt idx="1010">
                  <c:v>11.31</c:v>
                </c:pt>
                <c:pt idx="1011">
                  <c:v>11.290000000000001</c:v>
                </c:pt>
                <c:pt idx="1012">
                  <c:v>11.31</c:v>
                </c:pt>
                <c:pt idx="1013">
                  <c:v>11.290000000000001</c:v>
                </c:pt>
                <c:pt idx="1014">
                  <c:v>11.31</c:v>
                </c:pt>
                <c:pt idx="1015">
                  <c:v>11.290000000000001</c:v>
                </c:pt>
                <c:pt idx="1016">
                  <c:v>11.270000000000001</c:v>
                </c:pt>
                <c:pt idx="1017">
                  <c:v>11.25</c:v>
                </c:pt>
                <c:pt idx="1018">
                  <c:v>11.229999999999999</c:v>
                </c:pt>
                <c:pt idx="1019">
                  <c:v>11.209999999999999</c:v>
                </c:pt>
                <c:pt idx="1020">
                  <c:v>11.2</c:v>
                </c:pt>
                <c:pt idx="1021">
                  <c:v>11.209999999999999</c:v>
                </c:pt>
                <c:pt idx="1022">
                  <c:v>11.229999999999999</c:v>
                </c:pt>
                <c:pt idx="1023">
                  <c:v>11.209999999999999</c:v>
                </c:pt>
                <c:pt idx="1024">
                  <c:v>11.19</c:v>
                </c:pt>
                <c:pt idx="1025">
                  <c:v>11.209999999999999</c:v>
                </c:pt>
                <c:pt idx="1026">
                  <c:v>11.19</c:v>
                </c:pt>
                <c:pt idx="1027">
                  <c:v>11.17</c:v>
                </c:pt>
                <c:pt idx="1028">
                  <c:v>11.15</c:v>
                </c:pt>
                <c:pt idx="1029">
                  <c:v>11.17</c:v>
                </c:pt>
                <c:pt idx="1030">
                  <c:v>11.19</c:v>
                </c:pt>
                <c:pt idx="1031">
                  <c:v>11.2</c:v>
                </c:pt>
                <c:pt idx="1032">
                  <c:v>11.19</c:v>
                </c:pt>
                <c:pt idx="1033">
                  <c:v>11.2</c:v>
                </c:pt>
                <c:pt idx="1034">
                  <c:v>11.219999999999999</c:v>
                </c:pt>
                <c:pt idx="1035">
                  <c:v>11.2</c:v>
                </c:pt>
                <c:pt idx="1036">
                  <c:v>11.19</c:v>
                </c:pt>
                <c:pt idx="1037">
                  <c:v>11.2</c:v>
                </c:pt>
                <c:pt idx="1038">
                  <c:v>11.18</c:v>
                </c:pt>
                <c:pt idx="1039">
                  <c:v>11.2</c:v>
                </c:pt>
                <c:pt idx="1040">
                  <c:v>11.18</c:v>
                </c:pt>
                <c:pt idx="1041">
                  <c:v>11.17</c:v>
                </c:pt>
                <c:pt idx="1042">
                  <c:v>11.18</c:v>
                </c:pt>
                <c:pt idx="1043">
                  <c:v>11.2</c:v>
                </c:pt>
                <c:pt idx="1044">
                  <c:v>11.08</c:v>
                </c:pt>
                <c:pt idx="1045">
                  <c:v>11.110000000000001</c:v>
                </c:pt>
                <c:pt idx="1046">
                  <c:v>11.14</c:v>
                </c:pt>
                <c:pt idx="1047">
                  <c:v>11.17</c:v>
                </c:pt>
                <c:pt idx="1048">
                  <c:v>11.19</c:v>
                </c:pt>
                <c:pt idx="1049">
                  <c:v>11.16</c:v>
                </c:pt>
                <c:pt idx="1050">
                  <c:v>11.13</c:v>
                </c:pt>
                <c:pt idx="1051">
                  <c:v>11.1</c:v>
                </c:pt>
                <c:pt idx="1052">
                  <c:v>11.120000000000001</c:v>
                </c:pt>
                <c:pt idx="1053">
                  <c:v>11.14</c:v>
                </c:pt>
                <c:pt idx="1054">
                  <c:v>11.17</c:v>
                </c:pt>
                <c:pt idx="1055">
                  <c:v>11.14</c:v>
                </c:pt>
                <c:pt idx="1056">
                  <c:v>11.16</c:v>
                </c:pt>
                <c:pt idx="1057">
                  <c:v>11.18</c:v>
                </c:pt>
                <c:pt idx="1058">
                  <c:v>11.15</c:v>
                </c:pt>
                <c:pt idx="1059">
                  <c:v>11.18</c:v>
                </c:pt>
                <c:pt idx="1060">
                  <c:v>11.2</c:v>
                </c:pt>
                <c:pt idx="1061">
                  <c:v>11.17</c:v>
                </c:pt>
                <c:pt idx="1062">
                  <c:v>11.14</c:v>
                </c:pt>
                <c:pt idx="1063">
                  <c:v>11.16</c:v>
                </c:pt>
                <c:pt idx="1064">
                  <c:v>11.13</c:v>
                </c:pt>
                <c:pt idx="1065">
                  <c:v>11.15</c:v>
                </c:pt>
                <c:pt idx="1066">
                  <c:v>11.13</c:v>
                </c:pt>
                <c:pt idx="1067">
                  <c:v>11.15</c:v>
                </c:pt>
                <c:pt idx="1068">
                  <c:v>11.17</c:v>
                </c:pt>
                <c:pt idx="1069">
                  <c:v>11.14</c:v>
                </c:pt>
                <c:pt idx="1070">
                  <c:v>11.16</c:v>
                </c:pt>
                <c:pt idx="1071">
                  <c:v>11.18</c:v>
                </c:pt>
                <c:pt idx="1072">
                  <c:v>11.16</c:v>
                </c:pt>
                <c:pt idx="1073">
                  <c:v>11.13</c:v>
                </c:pt>
                <c:pt idx="1074">
                  <c:v>11.15</c:v>
                </c:pt>
                <c:pt idx="1075">
                  <c:v>11.17</c:v>
                </c:pt>
                <c:pt idx="1076">
                  <c:v>11.15</c:v>
                </c:pt>
                <c:pt idx="1077">
                  <c:v>11.120000000000001</c:v>
                </c:pt>
                <c:pt idx="1078">
                  <c:v>11.14</c:v>
                </c:pt>
                <c:pt idx="1079">
                  <c:v>11.16</c:v>
                </c:pt>
                <c:pt idx="1080">
                  <c:v>11.14</c:v>
                </c:pt>
                <c:pt idx="1081">
                  <c:v>11.15</c:v>
                </c:pt>
                <c:pt idx="1082">
                  <c:v>11.17</c:v>
                </c:pt>
                <c:pt idx="1083">
                  <c:v>11.14</c:v>
                </c:pt>
                <c:pt idx="1084">
                  <c:v>11.16</c:v>
                </c:pt>
                <c:pt idx="1085">
                  <c:v>11.18</c:v>
                </c:pt>
                <c:pt idx="1086">
                  <c:v>11.16</c:v>
                </c:pt>
                <c:pt idx="1087">
                  <c:v>11.13</c:v>
                </c:pt>
                <c:pt idx="1088">
                  <c:v>11.15</c:v>
                </c:pt>
                <c:pt idx="1089">
                  <c:v>11.17</c:v>
                </c:pt>
                <c:pt idx="1090">
                  <c:v>11.18</c:v>
                </c:pt>
                <c:pt idx="1091">
                  <c:v>11.16</c:v>
                </c:pt>
                <c:pt idx="1092">
                  <c:v>11.17</c:v>
                </c:pt>
                <c:pt idx="1093">
                  <c:v>11.19</c:v>
                </c:pt>
                <c:pt idx="1094">
                  <c:v>11.17</c:v>
                </c:pt>
                <c:pt idx="1095">
                  <c:v>11.18</c:v>
                </c:pt>
                <c:pt idx="1096">
                  <c:v>11.2</c:v>
                </c:pt>
                <c:pt idx="1097">
                  <c:v>11.209999999999999</c:v>
                </c:pt>
                <c:pt idx="1098">
                  <c:v>11.19</c:v>
                </c:pt>
                <c:pt idx="1099">
                  <c:v>11.209999999999999</c:v>
                </c:pt>
                <c:pt idx="1100">
                  <c:v>11.219999999999999</c:v>
                </c:pt>
                <c:pt idx="1101">
                  <c:v>11.229999999999999</c:v>
                </c:pt>
                <c:pt idx="1102">
                  <c:v>11.219999999999999</c:v>
                </c:pt>
                <c:pt idx="1103">
                  <c:v>11.2</c:v>
                </c:pt>
                <c:pt idx="1104">
                  <c:v>11.18</c:v>
                </c:pt>
                <c:pt idx="1105">
                  <c:v>11.19</c:v>
                </c:pt>
                <c:pt idx="1106">
                  <c:v>11.209999999999999</c:v>
                </c:pt>
                <c:pt idx="1107">
                  <c:v>11.219999999999999</c:v>
                </c:pt>
                <c:pt idx="1108">
                  <c:v>11.229999999999999</c:v>
                </c:pt>
                <c:pt idx="1109">
                  <c:v>11.209999999999999</c:v>
                </c:pt>
                <c:pt idx="1110">
                  <c:v>11.2</c:v>
                </c:pt>
                <c:pt idx="1111">
                  <c:v>11.209999999999999</c:v>
                </c:pt>
                <c:pt idx="1112">
                  <c:v>11.31</c:v>
                </c:pt>
                <c:pt idx="1113">
                  <c:v>11.280000000000001</c:v>
                </c:pt>
                <c:pt idx="1114">
                  <c:v>11.25</c:v>
                </c:pt>
                <c:pt idx="1115">
                  <c:v>11.229999999999999</c:v>
                </c:pt>
                <c:pt idx="1116">
                  <c:v>11.2</c:v>
                </c:pt>
                <c:pt idx="1117">
                  <c:v>11.219999999999999</c:v>
                </c:pt>
                <c:pt idx="1118">
                  <c:v>11.19</c:v>
                </c:pt>
                <c:pt idx="1119">
                  <c:v>11.17</c:v>
                </c:pt>
                <c:pt idx="1120">
                  <c:v>11.14</c:v>
                </c:pt>
                <c:pt idx="1121">
                  <c:v>11.16</c:v>
                </c:pt>
                <c:pt idx="1122">
                  <c:v>11.18</c:v>
                </c:pt>
                <c:pt idx="1123">
                  <c:v>11.2</c:v>
                </c:pt>
                <c:pt idx="1124">
                  <c:v>11.18</c:v>
                </c:pt>
                <c:pt idx="1125">
                  <c:v>11.16</c:v>
                </c:pt>
                <c:pt idx="1126">
                  <c:v>11.15</c:v>
                </c:pt>
                <c:pt idx="1127">
                  <c:v>11.17</c:v>
                </c:pt>
                <c:pt idx="1128">
                  <c:v>11.15</c:v>
                </c:pt>
                <c:pt idx="1129">
                  <c:v>11.17</c:v>
                </c:pt>
                <c:pt idx="1130">
                  <c:v>11.15</c:v>
                </c:pt>
                <c:pt idx="1131">
                  <c:v>11.13</c:v>
                </c:pt>
                <c:pt idx="1132">
                  <c:v>11.15</c:v>
                </c:pt>
                <c:pt idx="1133">
                  <c:v>11.13</c:v>
                </c:pt>
                <c:pt idx="1134">
                  <c:v>11.15</c:v>
                </c:pt>
                <c:pt idx="1135">
                  <c:v>11.13</c:v>
                </c:pt>
                <c:pt idx="1136">
                  <c:v>11.15</c:v>
                </c:pt>
                <c:pt idx="1137">
                  <c:v>11.13</c:v>
                </c:pt>
                <c:pt idx="1138">
                  <c:v>11.15</c:v>
                </c:pt>
                <c:pt idx="1139">
                  <c:v>11.13</c:v>
                </c:pt>
                <c:pt idx="1140">
                  <c:v>11.15</c:v>
                </c:pt>
                <c:pt idx="1141">
                  <c:v>11.13</c:v>
                </c:pt>
                <c:pt idx="1142">
                  <c:v>11.14</c:v>
                </c:pt>
                <c:pt idx="1143">
                  <c:v>11.13</c:v>
                </c:pt>
                <c:pt idx="1144">
                  <c:v>11.14</c:v>
                </c:pt>
                <c:pt idx="1145">
                  <c:v>11.16</c:v>
                </c:pt>
                <c:pt idx="1146">
                  <c:v>11.14</c:v>
                </c:pt>
                <c:pt idx="1147">
                  <c:v>11.120000000000001</c:v>
                </c:pt>
                <c:pt idx="1148">
                  <c:v>11.14</c:v>
                </c:pt>
                <c:pt idx="1149">
                  <c:v>11.16</c:v>
                </c:pt>
                <c:pt idx="1150">
                  <c:v>11.17</c:v>
                </c:pt>
                <c:pt idx="1151">
                  <c:v>11.15</c:v>
                </c:pt>
                <c:pt idx="1152">
                  <c:v>11.14</c:v>
                </c:pt>
                <c:pt idx="1153">
                  <c:v>11.120000000000001</c:v>
                </c:pt>
                <c:pt idx="1154">
                  <c:v>11.14</c:v>
                </c:pt>
                <c:pt idx="1155">
                  <c:v>11.16</c:v>
                </c:pt>
                <c:pt idx="1156">
                  <c:v>11.17</c:v>
                </c:pt>
                <c:pt idx="1157">
                  <c:v>11.16</c:v>
                </c:pt>
                <c:pt idx="1158">
                  <c:v>11.14</c:v>
                </c:pt>
                <c:pt idx="1159">
                  <c:v>11.13</c:v>
                </c:pt>
                <c:pt idx="1160">
                  <c:v>11.110000000000001</c:v>
                </c:pt>
                <c:pt idx="1161">
                  <c:v>11.13</c:v>
                </c:pt>
                <c:pt idx="1162">
                  <c:v>11.14</c:v>
                </c:pt>
                <c:pt idx="1163">
                  <c:v>11.13</c:v>
                </c:pt>
                <c:pt idx="1164">
                  <c:v>11.110000000000001</c:v>
                </c:pt>
                <c:pt idx="1165">
                  <c:v>11.1</c:v>
                </c:pt>
                <c:pt idx="1166">
                  <c:v>11.09</c:v>
                </c:pt>
                <c:pt idx="1167">
                  <c:v>11.1</c:v>
                </c:pt>
                <c:pt idx="1168">
                  <c:v>11.110000000000001</c:v>
                </c:pt>
                <c:pt idx="1169">
                  <c:v>11.120000000000001</c:v>
                </c:pt>
                <c:pt idx="1170">
                  <c:v>11.14</c:v>
                </c:pt>
                <c:pt idx="1171">
                  <c:v>11.15</c:v>
                </c:pt>
                <c:pt idx="1172">
                  <c:v>11.02</c:v>
                </c:pt>
                <c:pt idx="1173">
                  <c:v>11.049999999999999</c:v>
                </c:pt>
                <c:pt idx="1174">
                  <c:v>11.08</c:v>
                </c:pt>
                <c:pt idx="1175">
                  <c:v>11.110000000000001</c:v>
                </c:pt>
                <c:pt idx="1176">
                  <c:v>11.13</c:v>
                </c:pt>
                <c:pt idx="1177">
                  <c:v>11.16</c:v>
                </c:pt>
                <c:pt idx="1178">
                  <c:v>11.18</c:v>
                </c:pt>
                <c:pt idx="1179">
                  <c:v>11.209999999999999</c:v>
                </c:pt>
                <c:pt idx="1180">
                  <c:v>11.229999999999999</c:v>
                </c:pt>
                <c:pt idx="1181">
                  <c:v>11.2</c:v>
                </c:pt>
                <c:pt idx="1182">
                  <c:v>11.229999999999999</c:v>
                </c:pt>
                <c:pt idx="1183">
                  <c:v>11.2</c:v>
                </c:pt>
                <c:pt idx="1184">
                  <c:v>11.17</c:v>
                </c:pt>
                <c:pt idx="1185">
                  <c:v>11.15</c:v>
                </c:pt>
                <c:pt idx="1186">
                  <c:v>11.120000000000001</c:v>
                </c:pt>
                <c:pt idx="1187">
                  <c:v>11.1</c:v>
                </c:pt>
                <c:pt idx="1188">
                  <c:v>11.08</c:v>
                </c:pt>
                <c:pt idx="1189">
                  <c:v>11.049999999999999</c:v>
                </c:pt>
                <c:pt idx="1190">
                  <c:v>11.03</c:v>
                </c:pt>
                <c:pt idx="1191">
                  <c:v>11.01</c:v>
                </c:pt>
                <c:pt idx="1192">
                  <c:v>10.99</c:v>
                </c:pt>
                <c:pt idx="1193">
                  <c:v>10.97</c:v>
                </c:pt>
                <c:pt idx="1194">
                  <c:v>10.950000000000001</c:v>
                </c:pt>
                <c:pt idx="1195">
                  <c:v>10.97</c:v>
                </c:pt>
                <c:pt idx="1196">
                  <c:v>11</c:v>
                </c:pt>
                <c:pt idx="1197">
                  <c:v>11.02</c:v>
                </c:pt>
                <c:pt idx="1198">
                  <c:v>11.04</c:v>
                </c:pt>
                <c:pt idx="1199">
                  <c:v>11.06</c:v>
                </c:pt>
                <c:pt idx="1200">
                  <c:v>11.04</c:v>
                </c:pt>
                <c:pt idx="1201">
                  <c:v>11.02</c:v>
                </c:pt>
                <c:pt idx="1202">
                  <c:v>11</c:v>
                </c:pt>
                <c:pt idx="1203">
                  <c:v>10.98</c:v>
                </c:pt>
                <c:pt idx="1204">
                  <c:v>10.96</c:v>
                </c:pt>
                <c:pt idx="1205">
                  <c:v>10.94</c:v>
                </c:pt>
                <c:pt idx="1206">
                  <c:v>10.96</c:v>
                </c:pt>
                <c:pt idx="1207">
                  <c:v>10.94</c:v>
                </c:pt>
                <c:pt idx="1208">
                  <c:v>10.92</c:v>
                </c:pt>
                <c:pt idx="1209">
                  <c:v>10.94</c:v>
                </c:pt>
                <c:pt idx="1210">
                  <c:v>10.96</c:v>
                </c:pt>
                <c:pt idx="1211">
                  <c:v>10.97</c:v>
                </c:pt>
                <c:pt idx="1212">
                  <c:v>10.99</c:v>
                </c:pt>
                <c:pt idx="1213">
                  <c:v>11.01</c:v>
                </c:pt>
                <c:pt idx="1214">
                  <c:v>10.99</c:v>
                </c:pt>
                <c:pt idx="1215">
                  <c:v>10.98</c:v>
                </c:pt>
                <c:pt idx="1216">
                  <c:v>10.96</c:v>
                </c:pt>
                <c:pt idx="1217">
                  <c:v>10.94</c:v>
                </c:pt>
                <c:pt idx="1218">
                  <c:v>10.93</c:v>
                </c:pt>
                <c:pt idx="1219">
                  <c:v>10.92</c:v>
                </c:pt>
                <c:pt idx="1220">
                  <c:v>10.93</c:v>
                </c:pt>
                <c:pt idx="1221">
                  <c:v>10.950000000000001</c:v>
                </c:pt>
                <c:pt idx="1222">
                  <c:v>10.97</c:v>
                </c:pt>
                <c:pt idx="1223">
                  <c:v>10.98</c:v>
                </c:pt>
                <c:pt idx="1224">
                  <c:v>11</c:v>
                </c:pt>
                <c:pt idx="1225">
                  <c:v>11.01</c:v>
                </c:pt>
                <c:pt idx="1226">
                  <c:v>11.03</c:v>
                </c:pt>
                <c:pt idx="1227">
                  <c:v>11.04</c:v>
                </c:pt>
                <c:pt idx="1228">
                  <c:v>11.06</c:v>
                </c:pt>
                <c:pt idx="1229">
                  <c:v>11.07</c:v>
                </c:pt>
                <c:pt idx="1230">
                  <c:v>11.06</c:v>
                </c:pt>
                <c:pt idx="1231">
                  <c:v>11.15</c:v>
                </c:pt>
                <c:pt idx="1232">
                  <c:v>11.18</c:v>
                </c:pt>
                <c:pt idx="1233">
                  <c:v>11.15</c:v>
                </c:pt>
                <c:pt idx="1234">
                  <c:v>11.18</c:v>
                </c:pt>
                <c:pt idx="1235">
                  <c:v>11.2</c:v>
                </c:pt>
                <c:pt idx="1236">
                  <c:v>11.18</c:v>
                </c:pt>
                <c:pt idx="1237">
                  <c:v>11.15</c:v>
                </c:pt>
                <c:pt idx="1238">
                  <c:v>11.17</c:v>
                </c:pt>
                <c:pt idx="1239">
                  <c:v>11.19</c:v>
                </c:pt>
                <c:pt idx="1240">
                  <c:v>11.17</c:v>
                </c:pt>
                <c:pt idx="1241">
                  <c:v>11.14</c:v>
                </c:pt>
                <c:pt idx="1242">
                  <c:v>11.110000000000001</c:v>
                </c:pt>
                <c:pt idx="1243">
                  <c:v>11.09</c:v>
                </c:pt>
                <c:pt idx="1244">
                  <c:v>11.06</c:v>
                </c:pt>
                <c:pt idx="1245">
                  <c:v>11.09</c:v>
                </c:pt>
                <c:pt idx="1246">
                  <c:v>11.110000000000001</c:v>
                </c:pt>
                <c:pt idx="1247">
                  <c:v>11.13</c:v>
                </c:pt>
                <c:pt idx="1248">
                  <c:v>11.16</c:v>
                </c:pt>
                <c:pt idx="1249">
                  <c:v>11.18</c:v>
                </c:pt>
                <c:pt idx="1250">
                  <c:v>11.2</c:v>
                </c:pt>
                <c:pt idx="1251">
                  <c:v>11.229999999999999</c:v>
                </c:pt>
                <c:pt idx="1252">
                  <c:v>11.25</c:v>
                </c:pt>
                <c:pt idx="1253">
                  <c:v>11.229999999999999</c:v>
                </c:pt>
                <c:pt idx="1254">
                  <c:v>11.25</c:v>
                </c:pt>
                <c:pt idx="1255">
                  <c:v>11.270000000000001</c:v>
                </c:pt>
                <c:pt idx="1256">
                  <c:v>11.280000000000001</c:v>
                </c:pt>
                <c:pt idx="1257">
                  <c:v>11.3</c:v>
                </c:pt>
                <c:pt idx="1258">
                  <c:v>11.33</c:v>
                </c:pt>
                <c:pt idx="1259">
                  <c:v>11.3</c:v>
                </c:pt>
                <c:pt idx="1260">
                  <c:v>11.32</c:v>
                </c:pt>
                <c:pt idx="1261">
                  <c:v>11.34</c:v>
                </c:pt>
                <c:pt idx="1262">
                  <c:v>11.35</c:v>
                </c:pt>
                <c:pt idx="1263">
                  <c:v>11.33</c:v>
                </c:pt>
                <c:pt idx="1264">
                  <c:v>11.3</c:v>
                </c:pt>
                <c:pt idx="1265">
                  <c:v>11.32</c:v>
                </c:pt>
                <c:pt idx="1266">
                  <c:v>11.34</c:v>
                </c:pt>
                <c:pt idx="1267">
                  <c:v>11.31</c:v>
                </c:pt>
                <c:pt idx="1268">
                  <c:v>11.290000000000001</c:v>
                </c:pt>
                <c:pt idx="1269">
                  <c:v>11.3</c:v>
                </c:pt>
                <c:pt idx="1270">
                  <c:v>11.280000000000001</c:v>
                </c:pt>
                <c:pt idx="1271">
                  <c:v>11.3</c:v>
                </c:pt>
                <c:pt idx="1272">
                  <c:v>11.31</c:v>
                </c:pt>
                <c:pt idx="1273">
                  <c:v>11.290000000000001</c:v>
                </c:pt>
                <c:pt idx="1274">
                  <c:v>11.31</c:v>
                </c:pt>
                <c:pt idx="1275">
                  <c:v>11.290000000000001</c:v>
                </c:pt>
                <c:pt idx="1276">
                  <c:v>11.3</c:v>
                </c:pt>
                <c:pt idx="1277">
                  <c:v>11.290000000000001</c:v>
                </c:pt>
                <c:pt idx="1278">
                  <c:v>11.3</c:v>
                </c:pt>
                <c:pt idx="1279">
                  <c:v>11.32</c:v>
                </c:pt>
                <c:pt idx="1280">
                  <c:v>11.3</c:v>
                </c:pt>
                <c:pt idx="1281">
                  <c:v>11.280000000000001</c:v>
                </c:pt>
                <c:pt idx="1282">
                  <c:v>11.26</c:v>
                </c:pt>
                <c:pt idx="1283">
                  <c:v>11.24</c:v>
                </c:pt>
                <c:pt idx="1284">
                  <c:v>11.219999999999999</c:v>
                </c:pt>
                <c:pt idx="1285">
                  <c:v>11.209999999999999</c:v>
                </c:pt>
                <c:pt idx="1286">
                  <c:v>11.219999999999999</c:v>
                </c:pt>
                <c:pt idx="1287">
                  <c:v>11.24</c:v>
                </c:pt>
                <c:pt idx="1288">
                  <c:v>11.25</c:v>
                </c:pt>
                <c:pt idx="1289">
                  <c:v>11.26</c:v>
                </c:pt>
                <c:pt idx="1290">
                  <c:v>11.270000000000001</c:v>
                </c:pt>
                <c:pt idx="1291">
                  <c:v>11.280000000000001</c:v>
                </c:pt>
                <c:pt idx="1292">
                  <c:v>11.290000000000001</c:v>
                </c:pt>
                <c:pt idx="1293">
                  <c:v>11.48</c:v>
                </c:pt>
                <c:pt idx="1294">
                  <c:v>11.450000000000001</c:v>
                </c:pt>
                <c:pt idx="1295">
                  <c:v>11.409999999999998</c:v>
                </c:pt>
                <c:pt idx="1296">
                  <c:v>11.430000000000001</c:v>
                </c:pt>
                <c:pt idx="1297">
                  <c:v>11.399999999999999</c:v>
                </c:pt>
                <c:pt idx="1298">
                  <c:v>11.37</c:v>
                </c:pt>
                <c:pt idx="1299">
                  <c:v>11.35</c:v>
                </c:pt>
                <c:pt idx="1300">
                  <c:v>11.32</c:v>
                </c:pt>
                <c:pt idx="1301">
                  <c:v>11.34</c:v>
                </c:pt>
                <c:pt idx="1302">
                  <c:v>11.31</c:v>
                </c:pt>
                <c:pt idx="1303">
                  <c:v>11.33</c:v>
                </c:pt>
                <c:pt idx="1304">
                  <c:v>11.35</c:v>
                </c:pt>
                <c:pt idx="1305">
                  <c:v>11.32</c:v>
                </c:pt>
                <c:pt idx="1306">
                  <c:v>11.34</c:v>
                </c:pt>
                <c:pt idx="1307">
                  <c:v>11.31</c:v>
                </c:pt>
                <c:pt idx="1308">
                  <c:v>11.33</c:v>
                </c:pt>
                <c:pt idx="1309">
                  <c:v>11.35</c:v>
                </c:pt>
                <c:pt idx="1310">
                  <c:v>11.37</c:v>
                </c:pt>
                <c:pt idx="1311">
                  <c:v>11.35</c:v>
                </c:pt>
                <c:pt idx="1312">
                  <c:v>11.36</c:v>
                </c:pt>
                <c:pt idx="1313">
                  <c:v>11.34</c:v>
                </c:pt>
                <c:pt idx="1314">
                  <c:v>11.32</c:v>
                </c:pt>
                <c:pt idx="1315">
                  <c:v>11.290000000000001</c:v>
                </c:pt>
                <c:pt idx="1316">
                  <c:v>11.270000000000001</c:v>
                </c:pt>
                <c:pt idx="1317">
                  <c:v>11.25</c:v>
                </c:pt>
                <c:pt idx="1318">
                  <c:v>11.219999999999999</c:v>
                </c:pt>
                <c:pt idx="1319">
                  <c:v>11.24</c:v>
                </c:pt>
                <c:pt idx="1320">
                  <c:v>11.219999999999999</c:v>
                </c:pt>
                <c:pt idx="1321">
                  <c:v>11.2</c:v>
                </c:pt>
                <c:pt idx="1322">
                  <c:v>11.18</c:v>
                </c:pt>
                <c:pt idx="1323">
                  <c:v>11.2</c:v>
                </c:pt>
                <c:pt idx="1324">
                  <c:v>11.209999999999999</c:v>
                </c:pt>
                <c:pt idx="1325">
                  <c:v>11.229999999999999</c:v>
                </c:pt>
                <c:pt idx="1326">
                  <c:v>11.24</c:v>
                </c:pt>
                <c:pt idx="1327">
                  <c:v>11.26</c:v>
                </c:pt>
                <c:pt idx="1328">
                  <c:v>11.270000000000001</c:v>
                </c:pt>
                <c:pt idx="1329">
                  <c:v>11.25</c:v>
                </c:pt>
                <c:pt idx="1330">
                  <c:v>11.270000000000001</c:v>
                </c:pt>
                <c:pt idx="1331">
                  <c:v>11.25</c:v>
                </c:pt>
                <c:pt idx="1332">
                  <c:v>11.229999999999999</c:v>
                </c:pt>
                <c:pt idx="1333">
                  <c:v>11.24</c:v>
                </c:pt>
                <c:pt idx="1334">
                  <c:v>11.229999999999999</c:v>
                </c:pt>
                <c:pt idx="1335">
                  <c:v>11.24</c:v>
                </c:pt>
                <c:pt idx="1336">
                  <c:v>11.219999999999999</c:v>
                </c:pt>
                <c:pt idx="1337">
                  <c:v>11.2</c:v>
                </c:pt>
                <c:pt idx="1338">
                  <c:v>11.219999999999999</c:v>
                </c:pt>
                <c:pt idx="1339">
                  <c:v>11.24</c:v>
                </c:pt>
                <c:pt idx="1340">
                  <c:v>11.219999999999999</c:v>
                </c:pt>
                <c:pt idx="1341">
                  <c:v>11.229999999999999</c:v>
                </c:pt>
                <c:pt idx="1342">
                  <c:v>11.24</c:v>
                </c:pt>
                <c:pt idx="1343">
                  <c:v>11.219999999999999</c:v>
                </c:pt>
                <c:pt idx="1344">
                  <c:v>11.229999999999999</c:v>
                </c:pt>
                <c:pt idx="1345">
                  <c:v>11.25</c:v>
                </c:pt>
                <c:pt idx="1346">
                  <c:v>11.26</c:v>
                </c:pt>
                <c:pt idx="1347">
                  <c:v>11.24</c:v>
                </c:pt>
                <c:pt idx="1348">
                  <c:v>11.229999999999999</c:v>
                </c:pt>
                <c:pt idx="1349">
                  <c:v>11.2</c:v>
                </c:pt>
                <c:pt idx="1350">
                  <c:v>11.219999999999999</c:v>
                </c:pt>
                <c:pt idx="1351">
                  <c:v>11.229999999999999</c:v>
                </c:pt>
                <c:pt idx="1352">
                  <c:v>11.209999999999999</c:v>
                </c:pt>
                <c:pt idx="1353">
                  <c:v>11.2</c:v>
                </c:pt>
                <c:pt idx="1354">
                  <c:v>11.209999999999999</c:v>
                </c:pt>
                <c:pt idx="1355">
                  <c:v>11</c:v>
                </c:pt>
                <c:pt idx="1356">
                  <c:v>11.03</c:v>
                </c:pt>
                <c:pt idx="1357">
                  <c:v>11.01</c:v>
                </c:pt>
                <c:pt idx="1358">
                  <c:v>11.04</c:v>
                </c:pt>
                <c:pt idx="1359">
                  <c:v>11.07</c:v>
                </c:pt>
                <c:pt idx="1360">
                  <c:v>11.09</c:v>
                </c:pt>
                <c:pt idx="1361">
                  <c:v>11.08</c:v>
                </c:pt>
                <c:pt idx="1362">
                  <c:v>11.06</c:v>
                </c:pt>
                <c:pt idx="1363">
                  <c:v>11.09</c:v>
                </c:pt>
                <c:pt idx="1364">
                  <c:v>11.110000000000001</c:v>
                </c:pt>
                <c:pt idx="1365">
                  <c:v>11.14</c:v>
                </c:pt>
                <c:pt idx="1366">
                  <c:v>11.120000000000001</c:v>
                </c:pt>
                <c:pt idx="1367">
                  <c:v>11.15</c:v>
                </c:pt>
                <c:pt idx="1368">
                  <c:v>11.17</c:v>
                </c:pt>
                <c:pt idx="1369">
                  <c:v>11.15</c:v>
                </c:pt>
                <c:pt idx="1370">
                  <c:v>11.17</c:v>
                </c:pt>
                <c:pt idx="1371">
                  <c:v>11.16</c:v>
                </c:pt>
                <c:pt idx="1372">
                  <c:v>11.14</c:v>
                </c:pt>
                <c:pt idx="1373">
                  <c:v>11.13</c:v>
                </c:pt>
                <c:pt idx="1374">
                  <c:v>11.110000000000001</c:v>
                </c:pt>
                <c:pt idx="1375">
                  <c:v>11.09</c:v>
                </c:pt>
                <c:pt idx="1376">
                  <c:v>11.08</c:v>
                </c:pt>
                <c:pt idx="1377">
                  <c:v>11.1</c:v>
                </c:pt>
                <c:pt idx="1378">
                  <c:v>11.120000000000001</c:v>
                </c:pt>
                <c:pt idx="1379">
                  <c:v>11.14</c:v>
                </c:pt>
                <c:pt idx="1380">
                  <c:v>11.13</c:v>
                </c:pt>
                <c:pt idx="1381">
                  <c:v>11.110000000000001</c:v>
                </c:pt>
                <c:pt idx="1382">
                  <c:v>11.13</c:v>
                </c:pt>
                <c:pt idx="1383">
                  <c:v>11.120000000000001</c:v>
                </c:pt>
                <c:pt idx="1384">
                  <c:v>11.14</c:v>
                </c:pt>
                <c:pt idx="1385">
                  <c:v>11.16</c:v>
                </c:pt>
                <c:pt idx="1386">
                  <c:v>11.15</c:v>
                </c:pt>
                <c:pt idx="1387">
                  <c:v>11.13</c:v>
                </c:pt>
                <c:pt idx="1388">
                  <c:v>11.15</c:v>
                </c:pt>
                <c:pt idx="1389">
                  <c:v>11.17</c:v>
                </c:pt>
                <c:pt idx="1390">
                  <c:v>11.16</c:v>
                </c:pt>
                <c:pt idx="1391">
                  <c:v>11.17</c:v>
                </c:pt>
                <c:pt idx="1392">
                  <c:v>11.16</c:v>
                </c:pt>
                <c:pt idx="1393">
                  <c:v>11.17</c:v>
                </c:pt>
                <c:pt idx="1394">
                  <c:v>11.19</c:v>
                </c:pt>
                <c:pt idx="1395">
                  <c:v>11.209999999999999</c:v>
                </c:pt>
                <c:pt idx="1396">
                  <c:v>11.2</c:v>
                </c:pt>
                <c:pt idx="1397">
                  <c:v>11.209999999999999</c:v>
                </c:pt>
                <c:pt idx="1398">
                  <c:v>11.229999999999999</c:v>
                </c:pt>
                <c:pt idx="1399">
                  <c:v>11.219999999999999</c:v>
                </c:pt>
                <c:pt idx="1400">
                  <c:v>11.229999999999999</c:v>
                </c:pt>
                <c:pt idx="1401">
                  <c:v>11.25</c:v>
                </c:pt>
                <c:pt idx="1402">
                  <c:v>11.26</c:v>
                </c:pt>
                <c:pt idx="1403">
                  <c:v>11.25</c:v>
                </c:pt>
                <c:pt idx="1404">
                  <c:v>11.26</c:v>
                </c:pt>
                <c:pt idx="1405">
                  <c:v>11.280000000000001</c:v>
                </c:pt>
                <c:pt idx="1406">
                  <c:v>11.290000000000001</c:v>
                </c:pt>
                <c:pt idx="1407">
                  <c:v>11.280000000000001</c:v>
                </c:pt>
                <c:pt idx="1408">
                  <c:v>11.290000000000001</c:v>
                </c:pt>
                <c:pt idx="1409">
                  <c:v>11.280000000000001</c:v>
                </c:pt>
                <c:pt idx="1410">
                  <c:v>11.290000000000001</c:v>
                </c:pt>
                <c:pt idx="1411">
                  <c:v>11.280000000000001</c:v>
                </c:pt>
                <c:pt idx="1412">
                  <c:v>11.270000000000001</c:v>
                </c:pt>
                <c:pt idx="1413">
                  <c:v>11.280000000000001</c:v>
                </c:pt>
                <c:pt idx="1414">
                  <c:v>11.270000000000001</c:v>
                </c:pt>
                <c:pt idx="1415">
                  <c:v>11.280000000000001</c:v>
                </c:pt>
                <c:pt idx="1416">
                  <c:v>11.270000000000001</c:v>
                </c:pt>
                <c:pt idx="1417">
                  <c:v>11.54</c:v>
                </c:pt>
                <c:pt idx="1418">
                  <c:v>11.559999999999999</c:v>
                </c:pt>
                <c:pt idx="1419">
                  <c:v>11.58</c:v>
                </c:pt>
                <c:pt idx="1420">
                  <c:v>11.600000000000001</c:v>
                </c:pt>
                <c:pt idx="1421">
                  <c:v>11.569999999999999</c:v>
                </c:pt>
                <c:pt idx="1422">
                  <c:v>11.54</c:v>
                </c:pt>
                <c:pt idx="1423">
                  <c:v>11.559999999999999</c:v>
                </c:pt>
                <c:pt idx="1424">
                  <c:v>11.53</c:v>
                </c:pt>
                <c:pt idx="1425">
                  <c:v>11.549999999999999</c:v>
                </c:pt>
                <c:pt idx="1426">
                  <c:v>11.52</c:v>
                </c:pt>
                <c:pt idx="1427">
                  <c:v>11.49</c:v>
                </c:pt>
                <c:pt idx="1428">
                  <c:v>11.46</c:v>
                </c:pt>
                <c:pt idx="1429">
                  <c:v>11.48</c:v>
                </c:pt>
                <c:pt idx="1430">
                  <c:v>11.5</c:v>
                </c:pt>
                <c:pt idx="1431">
                  <c:v>11.47</c:v>
                </c:pt>
                <c:pt idx="1432">
                  <c:v>11.440000000000001</c:v>
                </c:pt>
                <c:pt idx="1433">
                  <c:v>11.42</c:v>
                </c:pt>
                <c:pt idx="1434">
                  <c:v>11.389999999999999</c:v>
                </c:pt>
                <c:pt idx="1435">
                  <c:v>11.409999999999998</c:v>
                </c:pt>
                <c:pt idx="1436">
                  <c:v>11.42</c:v>
                </c:pt>
                <c:pt idx="1437">
                  <c:v>11.399999999999999</c:v>
                </c:pt>
                <c:pt idx="1438">
                  <c:v>11.37</c:v>
                </c:pt>
                <c:pt idx="1439">
                  <c:v>11.389999999999999</c:v>
                </c:pt>
                <c:pt idx="1440">
                  <c:v>11.409999999999998</c:v>
                </c:pt>
                <c:pt idx="1441">
                  <c:v>11.430000000000001</c:v>
                </c:pt>
                <c:pt idx="1442">
                  <c:v>11.399999999999999</c:v>
                </c:pt>
                <c:pt idx="1443">
                  <c:v>11.379999999999999</c:v>
                </c:pt>
                <c:pt idx="1444">
                  <c:v>11.399999999999999</c:v>
                </c:pt>
                <c:pt idx="1445">
                  <c:v>11.379999999999999</c:v>
                </c:pt>
                <c:pt idx="1446">
                  <c:v>11.389999999999999</c:v>
                </c:pt>
                <c:pt idx="1447">
                  <c:v>11.409999999999998</c:v>
                </c:pt>
                <c:pt idx="1448">
                  <c:v>11.389999999999999</c:v>
                </c:pt>
                <c:pt idx="1449">
                  <c:v>11.399999999999999</c:v>
                </c:pt>
                <c:pt idx="1450">
                  <c:v>11.379999999999999</c:v>
                </c:pt>
                <c:pt idx="1451">
                  <c:v>11.36</c:v>
                </c:pt>
                <c:pt idx="1452">
                  <c:v>11.37</c:v>
                </c:pt>
                <c:pt idx="1453">
                  <c:v>11.389999999999999</c:v>
                </c:pt>
                <c:pt idx="1454">
                  <c:v>11.399999999999999</c:v>
                </c:pt>
                <c:pt idx="1455">
                  <c:v>11.42</c:v>
                </c:pt>
                <c:pt idx="1456">
                  <c:v>11.430000000000001</c:v>
                </c:pt>
                <c:pt idx="1457">
                  <c:v>11.450000000000001</c:v>
                </c:pt>
                <c:pt idx="1458">
                  <c:v>11.430000000000001</c:v>
                </c:pt>
                <c:pt idx="1459">
                  <c:v>11.409999999999998</c:v>
                </c:pt>
                <c:pt idx="1460">
                  <c:v>11.389999999999999</c:v>
                </c:pt>
                <c:pt idx="1461">
                  <c:v>11.37</c:v>
                </c:pt>
                <c:pt idx="1462">
                  <c:v>11.35</c:v>
                </c:pt>
                <c:pt idx="1463">
                  <c:v>11.33</c:v>
                </c:pt>
                <c:pt idx="1464">
                  <c:v>11.32</c:v>
                </c:pt>
                <c:pt idx="1465">
                  <c:v>11.33</c:v>
                </c:pt>
                <c:pt idx="1466">
                  <c:v>11.34</c:v>
                </c:pt>
                <c:pt idx="1467">
                  <c:v>11.33</c:v>
                </c:pt>
                <c:pt idx="1468">
                  <c:v>11.34</c:v>
                </c:pt>
                <c:pt idx="1469">
                  <c:v>11.35</c:v>
                </c:pt>
                <c:pt idx="1470">
                  <c:v>11.37</c:v>
                </c:pt>
                <c:pt idx="1471">
                  <c:v>11.379999999999999</c:v>
                </c:pt>
                <c:pt idx="1472">
                  <c:v>11.389999999999999</c:v>
                </c:pt>
                <c:pt idx="1473">
                  <c:v>11.379999999999999</c:v>
                </c:pt>
                <c:pt idx="1474">
                  <c:v>11.36</c:v>
                </c:pt>
                <c:pt idx="1475">
                  <c:v>11.37</c:v>
                </c:pt>
                <c:pt idx="1476">
                  <c:v>11.13</c:v>
                </c:pt>
                <c:pt idx="1477">
                  <c:v>11.16</c:v>
                </c:pt>
                <c:pt idx="1478">
                  <c:v>11.19</c:v>
                </c:pt>
                <c:pt idx="1479">
                  <c:v>11.16</c:v>
                </c:pt>
                <c:pt idx="1480">
                  <c:v>11.13</c:v>
                </c:pt>
                <c:pt idx="1481">
                  <c:v>11.16</c:v>
                </c:pt>
                <c:pt idx="1482">
                  <c:v>11.18</c:v>
                </c:pt>
                <c:pt idx="1483">
                  <c:v>11.15</c:v>
                </c:pt>
                <c:pt idx="1484">
                  <c:v>11.13</c:v>
                </c:pt>
                <c:pt idx="1485">
                  <c:v>11.15</c:v>
                </c:pt>
                <c:pt idx="1486">
                  <c:v>11.13</c:v>
                </c:pt>
                <c:pt idx="1487">
                  <c:v>11.15</c:v>
                </c:pt>
                <c:pt idx="1488">
                  <c:v>11.13</c:v>
                </c:pt>
                <c:pt idx="1489">
                  <c:v>11.15</c:v>
                </c:pt>
                <c:pt idx="1490">
                  <c:v>11.17</c:v>
                </c:pt>
                <c:pt idx="1491">
                  <c:v>11.14</c:v>
                </c:pt>
                <c:pt idx="1492">
                  <c:v>11.17</c:v>
                </c:pt>
                <c:pt idx="1493">
                  <c:v>11.18</c:v>
                </c:pt>
                <c:pt idx="1494">
                  <c:v>11.16</c:v>
                </c:pt>
                <c:pt idx="1495">
                  <c:v>11.18</c:v>
                </c:pt>
                <c:pt idx="1496">
                  <c:v>11.2</c:v>
                </c:pt>
                <c:pt idx="1497">
                  <c:v>11.18</c:v>
                </c:pt>
                <c:pt idx="1498">
                  <c:v>11.2</c:v>
                </c:pt>
                <c:pt idx="1499">
                  <c:v>11.17</c:v>
                </c:pt>
                <c:pt idx="1500">
                  <c:v>11.19</c:v>
                </c:pt>
                <c:pt idx="1501">
                  <c:v>11.17</c:v>
                </c:pt>
                <c:pt idx="1502">
                  <c:v>11.15</c:v>
                </c:pt>
                <c:pt idx="1503">
                  <c:v>11.16</c:v>
                </c:pt>
                <c:pt idx="1504">
                  <c:v>11.14</c:v>
                </c:pt>
                <c:pt idx="1505">
                  <c:v>11.120000000000001</c:v>
                </c:pt>
                <c:pt idx="1506">
                  <c:v>11.14</c:v>
                </c:pt>
                <c:pt idx="1507">
                  <c:v>11.16</c:v>
                </c:pt>
                <c:pt idx="1508">
                  <c:v>11.13</c:v>
                </c:pt>
                <c:pt idx="1509">
                  <c:v>11.15</c:v>
                </c:pt>
                <c:pt idx="1510">
                  <c:v>11.13</c:v>
                </c:pt>
                <c:pt idx="1511">
                  <c:v>11.110000000000001</c:v>
                </c:pt>
                <c:pt idx="1512">
                  <c:v>11.13</c:v>
                </c:pt>
                <c:pt idx="1513">
                  <c:v>11.15</c:v>
                </c:pt>
                <c:pt idx="1514">
                  <c:v>11.13</c:v>
                </c:pt>
                <c:pt idx="1515">
                  <c:v>11.110000000000001</c:v>
                </c:pt>
                <c:pt idx="1516">
                  <c:v>11.1</c:v>
                </c:pt>
                <c:pt idx="1517">
                  <c:v>11.110000000000001</c:v>
                </c:pt>
                <c:pt idx="1518">
                  <c:v>11.1</c:v>
                </c:pt>
                <c:pt idx="1519">
                  <c:v>11.110000000000001</c:v>
                </c:pt>
                <c:pt idx="1520">
                  <c:v>11.13</c:v>
                </c:pt>
                <c:pt idx="1521">
                  <c:v>11.110000000000001</c:v>
                </c:pt>
                <c:pt idx="1522">
                  <c:v>11.09</c:v>
                </c:pt>
                <c:pt idx="1523">
                  <c:v>11.110000000000001</c:v>
                </c:pt>
                <c:pt idx="1524">
                  <c:v>11.120000000000001</c:v>
                </c:pt>
                <c:pt idx="1525">
                  <c:v>11.1</c:v>
                </c:pt>
                <c:pt idx="1526">
                  <c:v>11.09</c:v>
                </c:pt>
                <c:pt idx="1527">
                  <c:v>11.1</c:v>
                </c:pt>
                <c:pt idx="1528">
                  <c:v>11.110000000000001</c:v>
                </c:pt>
                <c:pt idx="1529">
                  <c:v>11.1</c:v>
                </c:pt>
                <c:pt idx="1530">
                  <c:v>11.08</c:v>
                </c:pt>
                <c:pt idx="1531">
                  <c:v>11.1</c:v>
                </c:pt>
                <c:pt idx="1532">
                  <c:v>11.110000000000001</c:v>
                </c:pt>
                <c:pt idx="1533">
                  <c:v>11.13</c:v>
                </c:pt>
                <c:pt idx="1534">
                  <c:v>11.110000000000001</c:v>
                </c:pt>
                <c:pt idx="1535">
                  <c:v>11.120000000000001</c:v>
                </c:pt>
                <c:pt idx="1536">
                  <c:v>11.110000000000001</c:v>
                </c:pt>
                <c:pt idx="1537">
                  <c:v>11.09</c:v>
                </c:pt>
                <c:pt idx="1538">
                  <c:v>11.1</c:v>
                </c:pt>
                <c:pt idx="1539">
                  <c:v>11.09</c:v>
                </c:pt>
                <c:pt idx="1540">
                  <c:v>11.07</c:v>
                </c:pt>
                <c:pt idx="1541">
                  <c:v>11.09</c:v>
                </c:pt>
                <c:pt idx="1542">
                  <c:v>11.1</c:v>
                </c:pt>
                <c:pt idx="1543">
                  <c:v>11.02</c:v>
                </c:pt>
                <c:pt idx="1544">
                  <c:v>11.06</c:v>
                </c:pt>
                <c:pt idx="1545">
                  <c:v>11.08</c:v>
                </c:pt>
                <c:pt idx="1546">
                  <c:v>11.110000000000001</c:v>
                </c:pt>
                <c:pt idx="1547">
                  <c:v>11.14</c:v>
                </c:pt>
                <c:pt idx="1548">
                  <c:v>11.16</c:v>
                </c:pt>
                <c:pt idx="1549">
                  <c:v>11.19</c:v>
                </c:pt>
                <c:pt idx="1550">
                  <c:v>11.17</c:v>
                </c:pt>
                <c:pt idx="1551">
                  <c:v>11.19</c:v>
                </c:pt>
                <c:pt idx="1552">
                  <c:v>11.16</c:v>
                </c:pt>
                <c:pt idx="1553">
                  <c:v>11.14</c:v>
                </c:pt>
                <c:pt idx="1554">
                  <c:v>11.120000000000001</c:v>
                </c:pt>
                <c:pt idx="1555">
                  <c:v>11.09</c:v>
                </c:pt>
                <c:pt idx="1556">
                  <c:v>11.110000000000001</c:v>
                </c:pt>
                <c:pt idx="1557">
                  <c:v>11.14</c:v>
                </c:pt>
                <c:pt idx="1558">
                  <c:v>11.16</c:v>
                </c:pt>
                <c:pt idx="1559">
                  <c:v>11.13</c:v>
                </c:pt>
                <c:pt idx="1560">
                  <c:v>11.16</c:v>
                </c:pt>
                <c:pt idx="1561">
                  <c:v>11.13</c:v>
                </c:pt>
                <c:pt idx="1562">
                  <c:v>11.16</c:v>
                </c:pt>
                <c:pt idx="1563">
                  <c:v>11.17</c:v>
                </c:pt>
                <c:pt idx="1564">
                  <c:v>11.19</c:v>
                </c:pt>
                <c:pt idx="1565">
                  <c:v>11.17</c:v>
                </c:pt>
                <c:pt idx="1566">
                  <c:v>11.15</c:v>
                </c:pt>
                <c:pt idx="1567">
                  <c:v>11.17</c:v>
                </c:pt>
                <c:pt idx="1568">
                  <c:v>11.18</c:v>
                </c:pt>
                <c:pt idx="1569">
                  <c:v>11.2</c:v>
                </c:pt>
                <c:pt idx="1570">
                  <c:v>11.219999999999999</c:v>
                </c:pt>
                <c:pt idx="1571">
                  <c:v>11.2</c:v>
                </c:pt>
                <c:pt idx="1572">
                  <c:v>11.18</c:v>
                </c:pt>
                <c:pt idx="1573">
                  <c:v>11.19</c:v>
                </c:pt>
                <c:pt idx="1574">
                  <c:v>11.209999999999999</c:v>
                </c:pt>
                <c:pt idx="1575">
                  <c:v>11.229999999999999</c:v>
                </c:pt>
                <c:pt idx="1576">
                  <c:v>11.24</c:v>
                </c:pt>
                <c:pt idx="1577">
                  <c:v>11.26</c:v>
                </c:pt>
                <c:pt idx="1578">
                  <c:v>11.280000000000001</c:v>
                </c:pt>
                <c:pt idx="1579">
                  <c:v>11.25</c:v>
                </c:pt>
                <c:pt idx="1580">
                  <c:v>11.270000000000001</c:v>
                </c:pt>
                <c:pt idx="1581">
                  <c:v>11.25</c:v>
                </c:pt>
                <c:pt idx="1582">
                  <c:v>11.229999999999999</c:v>
                </c:pt>
                <c:pt idx="1583">
                  <c:v>11.24</c:v>
                </c:pt>
                <c:pt idx="1584">
                  <c:v>11.26</c:v>
                </c:pt>
                <c:pt idx="1585">
                  <c:v>11.24</c:v>
                </c:pt>
                <c:pt idx="1586">
                  <c:v>11.219999999999999</c:v>
                </c:pt>
                <c:pt idx="1587">
                  <c:v>11.2</c:v>
                </c:pt>
                <c:pt idx="1588">
                  <c:v>11.209999999999999</c:v>
                </c:pt>
                <c:pt idx="1589">
                  <c:v>11.2</c:v>
                </c:pt>
                <c:pt idx="1590">
                  <c:v>11.209999999999999</c:v>
                </c:pt>
                <c:pt idx="1591">
                  <c:v>11.19</c:v>
                </c:pt>
                <c:pt idx="1592">
                  <c:v>11.209999999999999</c:v>
                </c:pt>
                <c:pt idx="1593">
                  <c:v>11.19</c:v>
                </c:pt>
                <c:pt idx="1594">
                  <c:v>11.17</c:v>
                </c:pt>
                <c:pt idx="1595">
                  <c:v>11.19</c:v>
                </c:pt>
                <c:pt idx="1596">
                  <c:v>11.17</c:v>
                </c:pt>
                <c:pt idx="1597">
                  <c:v>11.16</c:v>
                </c:pt>
                <c:pt idx="1598">
                  <c:v>11.17</c:v>
                </c:pt>
                <c:pt idx="1599">
                  <c:v>11.18</c:v>
                </c:pt>
                <c:pt idx="1600">
                  <c:v>11.2</c:v>
                </c:pt>
                <c:pt idx="1601">
                  <c:v>11.18</c:v>
                </c:pt>
                <c:pt idx="1602">
                  <c:v>11.17</c:v>
                </c:pt>
                <c:pt idx="1603">
                  <c:v>11.15</c:v>
                </c:pt>
                <c:pt idx="1604">
                  <c:v>11.14</c:v>
                </c:pt>
                <c:pt idx="1605">
                  <c:v>11.15</c:v>
                </c:pt>
                <c:pt idx="1606">
                  <c:v>11.17</c:v>
                </c:pt>
                <c:pt idx="1607">
                  <c:v>11.18</c:v>
                </c:pt>
                <c:pt idx="1608">
                  <c:v>11.17</c:v>
                </c:pt>
                <c:pt idx="1609">
                  <c:v>11.15</c:v>
                </c:pt>
                <c:pt idx="1610">
                  <c:v>11.280000000000001</c:v>
                </c:pt>
                <c:pt idx="1611">
                  <c:v>11.26</c:v>
                </c:pt>
                <c:pt idx="1612">
                  <c:v>11.290000000000001</c:v>
                </c:pt>
                <c:pt idx="1613">
                  <c:v>11.26</c:v>
                </c:pt>
                <c:pt idx="1614">
                  <c:v>11.24</c:v>
                </c:pt>
                <c:pt idx="1615">
                  <c:v>11.26</c:v>
                </c:pt>
                <c:pt idx="1616">
                  <c:v>11.24</c:v>
                </c:pt>
                <c:pt idx="1617">
                  <c:v>11.219999999999999</c:v>
                </c:pt>
                <c:pt idx="1618">
                  <c:v>11.24</c:v>
                </c:pt>
                <c:pt idx="1619">
                  <c:v>11.219999999999999</c:v>
                </c:pt>
                <c:pt idx="1620">
                  <c:v>11.24</c:v>
                </c:pt>
                <c:pt idx="1621">
                  <c:v>11.219999999999999</c:v>
                </c:pt>
                <c:pt idx="1622">
                  <c:v>11.2</c:v>
                </c:pt>
                <c:pt idx="1623">
                  <c:v>11.18</c:v>
                </c:pt>
                <c:pt idx="1624">
                  <c:v>11.2</c:v>
                </c:pt>
                <c:pt idx="1625">
                  <c:v>11.18</c:v>
                </c:pt>
                <c:pt idx="1626">
                  <c:v>11.209999999999999</c:v>
                </c:pt>
                <c:pt idx="1627">
                  <c:v>11.229999999999999</c:v>
                </c:pt>
                <c:pt idx="1628">
                  <c:v>11.209999999999999</c:v>
                </c:pt>
                <c:pt idx="1629">
                  <c:v>11.229999999999999</c:v>
                </c:pt>
                <c:pt idx="1630">
                  <c:v>11.209999999999999</c:v>
                </c:pt>
                <c:pt idx="1631">
                  <c:v>11.229999999999999</c:v>
                </c:pt>
                <c:pt idx="1632">
                  <c:v>11.209999999999999</c:v>
                </c:pt>
                <c:pt idx="1633">
                  <c:v>11.19</c:v>
                </c:pt>
                <c:pt idx="1634">
                  <c:v>11.209999999999999</c:v>
                </c:pt>
                <c:pt idx="1635">
                  <c:v>11.229999999999999</c:v>
                </c:pt>
                <c:pt idx="1636">
                  <c:v>11.209999999999999</c:v>
                </c:pt>
                <c:pt idx="1637">
                  <c:v>11.229999999999999</c:v>
                </c:pt>
                <c:pt idx="1638">
                  <c:v>11.209999999999999</c:v>
                </c:pt>
                <c:pt idx="1639">
                  <c:v>11.229999999999999</c:v>
                </c:pt>
                <c:pt idx="1640">
                  <c:v>11.209999999999999</c:v>
                </c:pt>
                <c:pt idx="1641">
                  <c:v>11.2</c:v>
                </c:pt>
                <c:pt idx="1642">
                  <c:v>11.219999999999999</c:v>
                </c:pt>
                <c:pt idx="1643">
                  <c:v>11.2</c:v>
                </c:pt>
                <c:pt idx="1644">
                  <c:v>11.219999999999999</c:v>
                </c:pt>
                <c:pt idx="1645">
                  <c:v>11.2</c:v>
                </c:pt>
                <c:pt idx="1646">
                  <c:v>11.219999999999999</c:v>
                </c:pt>
                <c:pt idx="1647">
                  <c:v>11.24</c:v>
                </c:pt>
                <c:pt idx="1648">
                  <c:v>11.219999999999999</c:v>
                </c:pt>
                <c:pt idx="1649">
                  <c:v>11.2</c:v>
                </c:pt>
                <c:pt idx="1650">
                  <c:v>11.219999999999999</c:v>
                </c:pt>
                <c:pt idx="1651">
                  <c:v>11.24</c:v>
                </c:pt>
                <c:pt idx="1652">
                  <c:v>11.25</c:v>
                </c:pt>
                <c:pt idx="1653">
                  <c:v>11.24</c:v>
                </c:pt>
                <c:pt idx="1654">
                  <c:v>11.25</c:v>
                </c:pt>
                <c:pt idx="1655">
                  <c:v>11.24</c:v>
                </c:pt>
                <c:pt idx="1656">
                  <c:v>11.25</c:v>
                </c:pt>
                <c:pt idx="1657">
                  <c:v>11.24</c:v>
                </c:pt>
                <c:pt idx="1658">
                  <c:v>11.229999999999999</c:v>
                </c:pt>
                <c:pt idx="1659">
                  <c:v>11.24</c:v>
                </c:pt>
                <c:pt idx="1660">
                  <c:v>11.26</c:v>
                </c:pt>
                <c:pt idx="1661">
                  <c:v>11.270000000000001</c:v>
                </c:pt>
                <c:pt idx="1662">
                  <c:v>11.25</c:v>
                </c:pt>
                <c:pt idx="1663">
                  <c:v>11.270000000000001</c:v>
                </c:pt>
                <c:pt idx="1664">
                  <c:v>11.25</c:v>
                </c:pt>
                <c:pt idx="1665">
                  <c:v>11.270000000000001</c:v>
                </c:pt>
                <c:pt idx="1666">
                  <c:v>11.280000000000001</c:v>
                </c:pt>
                <c:pt idx="1667">
                  <c:v>11.3</c:v>
                </c:pt>
                <c:pt idx="1668">
                  <c:v>11.280000000000001</c:v>
                </c:pt>
                <c:pt idx="1669">
                  <c:v>11.290000000000001</c:v>
                </c:pt>
                <c:pt idx="1670">
                  <c:v>11.280000000000001</c:v>
                </c:pt>
                <c:pt idx="1671">
                  <c:v>11.290000000000001</c:v>
                </c:pt>
                <c:pt idx="1672">
                  <c:v>11.36</c:v>
                </c:pt>
                <c:pt idx="1673">
                  <c:v>11.33</c:v>
                </c:pt>
                <c:pt idx="1674">
                  <c:v>11.36</c:v>
                </c:pt>
                <c:pt idx="1675">
                  <c:v>11.379999999999999</c:v>
                </c:pt>
                <c:pt idx="1676">
                  <c:v>11.399999999999999</c:v>
                </c:pt>
                <c:pt idx="1677">
                  <c:v>11.379999999999999</c:v>
                </c:pt>
                <c:pt idx="1678">
                  <c:v>11.35</c:v>
                </c:pt>
                <c:pt idx="1679">
                  <c:v>11.32</c:v>
                </c:pt>
                <c:pt idx="1680">
                  <c:v>11.35</c:v>
                </c:pt>
                <c:pt idx="1681">
                  <c:v>11.379999999999999</c:v>
                </c:pt>
                <c:pt idx="1682">
                  <c:v>11.399999999999999</c:v>
                </c:pt>
                <c:pt idx="1683">
                  <c:v>11.37</c:v>
                </c:pt>
                <c:pt idx="1684">
                  <c:v>11.399999999999999</c:v>
                </c:pt>
                <c:pt idx="1685">
                  <c:v>11.37</c:v>
                </c:pt>
                <c:pt idx="1686">
                  <c:v>11.389999999999999</c:v>
                </c:pt>
                <c:pt idx="1687">
                  <c:v>11.37</c:v>
                </c:pt>
                <c:pt idx="1688">
                  <c:v>11.34</c:v>
                </c:pt>
                <c:pt idx="1689">
                  <c:v>11.37</c:v>
                </c:pt>
                <c:pt idx="1690">
                  <c:v>11.389999999999999</c:v>
                </c:pt>
                <c:pt idx="1691">
                  <c:v>11.409999999999998</c:v>
                </c:pt>
                <c:pt idx="1692">
                  <c:v>11.379999999999999</c:v>
                </c:pt>
                <c:pt idx="1693">
                  <c:v>11.399999999999999</c:v>
                </c:pt>
                <c:pt idx="1694">
                  <c:v>11.430000000000001</c:v>
                </c:pt>
                <c:pt idx="1695">
                  <c:v>11.399999999999999</c:v>
                </c:pt>
                <c:pt idx="1696">
                  <c:v>11.42</c:v>
                </c:pt>
                <c:pt idx="1697">
                  <c:v>11.399999999999999</c:v>
                </c:pt>
                <c:pt idx="1698">
                  <c:v>11.42</c:v>
                </c:pt>
                <c:pt idx="1699">
                  <c:v>11.399999999999999</c:v>
                </c:pt>
                <c:pt idx="1700">
                  <c:v>11.42</c:v>
                </c:pt>
                <c:pt idx="1701">
                  <c:v>11.430000000000001</c:v>
                </c:pt>
                <c:pt idx="1702">
                  <c:v>11.409999999999998</c:v>
                </c:pt>
                <c:pt idx="1703">
                  <c:v>11.389999999999999</c:v>
                </c:pt>
                <c:pt idx="1704">
                  <c:v>11.37</c:v>
                </c:pt>
                <c:pt idx="1705">
                  <c:v>11.35</c:v>
                </c:pt>
                <c:pt idx="1706">
                  <c:v>11.33</c:v>
                </c:pt>
                <c:pt idx="1707">
                  <c:v>11.31</c:v>
                </c:pt>
                <c:pt idx="1708">
                  <c:v>11.290000000000001</c:v>
                </c:pt>
                <c:pt idx="1709">
                  <c:v>11.280000000000001</c:v>
                </c:pt>
                <c:pt idx="1710">
                  <c:v>11.290000000000001</c:v>
                </c:pt>
                <c:pt idx="1711">
                  <c:v>11.31</c:v>
                </c:pt>
                <c:pt idx="1712">
                  <c:v>11.33</c:v>
                </c:pt>
                <c:pt idx="1713">
                  <c:v>11.31</c:v>
                </c:pt>
                <c:pt idx="1714">
                  <c:v>11.32</c:v>
                </c:pt>
                <c:pt idx="1715">
                  <c:v>11.31</c:v>
                </c:pt>
                <c:pt idx="1716">
                  <c:v>11.32</c:v>
                </c:pt>
                <c:pt idx="1717">
                  <c:v>11.33</c:v>
                </c:pt>
                <c:pt idx="1718">
                  <c:v>11.32</c:v>
                </c:pt>
                <c:pt idx="1719">
                  <c:v>11.33</c:v>
                </c:pt>
                <c:pt idx="1720">
                  <c:v>11.34</c:v>
                </c:pt>
                <c:pt idx="1721">
                  <c:v>11.36</c:v>
                </c:pt>
                <c:pt idx="1722">
                  <c:v>11.37</c:v>
                </c:pt>
                <c:pt idx="1723">
                  <c:v>11.35</c:v>
                </c:pt>
                <c:pt idx="1724">
                  <c:v>11.37</c:v>
                </c:pt>
                <c:pt idx="1725">
                  <c:v>11.379999999999999</c:v>
                </c:pt>
                <c:pt idx="1726">
                  <c:v>11.37</c:v>
                </c:pt>
                <c:pt idx="1727">
                  <c:v>11.35</c:v>
                </c:pt>
                <c:pt idx="1728">
                  <c:v>11.37</c:v>
                </c:pt>
                <c:pt idx="1729">
                  <c:v>11.379999999999999</c:v>
                </c:pt>
                <c:pt idx="1730">
                  <c:v>11.37</c:v>
                </c:pt>
                <c:pt idx="1731">
                  <c:v>11.35</c:v>
                </c:pt>
                <c:pt idx="1732">
                  <c:v>11.37</c:v>
                </c:pt>
                <c:pt idx="1733">
                  <c:v>11.35</c:v>
                </c:pt>
                <c:pt idx="1734">
                  <c:v>11.37</c:v>
                </c:pt>
                <c:pt idx="1735">
                  <c:v>11.35</c:v>
                </c:pt>
                <c:pt idx="1736">
                  <c:v>11.33</c:v>
                </c:pt>
                <c:pt idx="1737">
                  <c:v>11.36</c:v>
                </c:pt>
                <c:pt idx="1738">
                  <c:v>11.389999999999999</c:v>
                </c:pt>
                <c:pt idx="1739">
                  <c:v>11.42</c:v>
                </c:pt>
                <c:pt idx="1740">
                  <c:v>11.389999999999999</c:v>
                </c:pt>
                <c:pt idx="1741">
                  <c:v>11.409999999999998</c:v>
                </c:pt>
                <c:pt idx="1742">
                  <c:v>11.440000000000001</c:v>
                </c:pt>
                <c:pt idx="1743">
                  <c:v>11.46</c:v>
                </c:pt>
                <c:pt idx="1744">
                  <c:v>11.430000000000001</c:v>
                </c:pt>
                <c:pt idx="1745">
                  <c:v>11.399999999999999</c:v>
                </c:pt>
                <c:pt idx="1746">
                  <c:v>11.430000000000001</c:v>
                </c:pt>
                <c:pt idx="1747">
                  <c:v>11.450000000000001</c:v>
                </c:pt>
                <c:pt idx="1748">
                  <c:v>11.42</c:v>
                </c:pt>
                <c:pt idx="1749">
                  <c:v>11.389999999999999</c:v>
                </c:pt>
                <c:pt idx="1750">
                  <c:v>11.37</c:v>
                </c:pt>
                <c:pt idx="1751">
                  <c:v>11.34</c:v>
                </c:pt>
                <c:pt idx="1752">
                  <c:v>11.36</c:v>
                </c:pt>
                <c:pt idx="1753">
                  <c:v>11.34</c:v>
                </c:pt>
                <c:pt idx="1754">
                  <c:v>11.36</c:v>
                </c:pt>
                <c:pt idx="1755">
                  <c:v>11.379999999999999</c:v>
                </c:pt>
                <c:pt idx="1756">
                  <c:v>11.35</c:v>
                </c:pt>
                <c:pt idx="1757">
                  <c:v>11.33</c:v>
                </c:pt>
                <c:pt idx="1758">
                  <c:v>11.3</c:v>
                </c:pt>
                <c:pt idx="1759">
                  <c:v>11.280000000000001</c:v>
                </c:pt>
                <c:pt idx="1760">
                  <c:v>11.26</c:v>
                </c:pt>
                <c:pt idx="1761">
                  <c:v>11.229999999999999</c:v>
                </c:pt>
                <c:pt idx="1762">
                  <c:v>11.25</c:v>
                </c:pt>
                <c:pt idx="1763">
                  <c:v>11.270000000000001</c:v>
                </c:pt>
                <c:pt idx="1764">
                  <c:v>11.290000000000001</c:v>
                </c:pt>
                <c:pt idx="1765">
                  <c:v>11.270000000000001</c:v>
                </c:pt>
                <c:pt idx="1766">
                  <c:v>11.290000000000001</c:v>
                </c:pt>
                <c:pt idx="1767">
                  <c:v>11.270000000000001</c:v>
                </c:pt>
                <c:pt idx="1768">
                  <c:v>11.290000000000001</c:v>
                </c:pt>
                <c:pt idx="1769">
                  <c:v>11.31</c:v>
                </c:pt>
                <c:pt idx="1770">
                  <c:v>11.290000000000001</c:v>
                </c:pt>
                <c:pt idx="1771">
                  <c:v>11.31</c:v>
                </c:pt>
                <c:pt idx="1772">
                  <c:v>11.290000000000001</c:v>
                </c:pt>
                <c:pt idx="1773">
                  <c:v>11.31</c:v>
                </c:pt>
                <c:pt idx="1774">
                  <c:v>11.33</c:v>
                </c:pt>
                <c:pt idx="1775">
                  <c:v>11.3</c:v>
                </c:pt>
                <c:pt idx="1776">
                  <c:v>11.280000000000001</c:v>
                </c:pt>
                <c:pt idx="1777">
                  <c:v>11.26</c:v>
                </c:pt>
                <c:pt idx="1778">
                  <c:v>11.280000000000001</c:v>
                </c:pt>
                <c:pt idx="1779">
                  <c:v>11.3</c:v>
                </c:pt>
                <c:pt idx="1780">
                  <c:v>11.31</c:v>
                </c:pt>
                <c:pt idx="1781">
                  <c:v>11.33</c:v>
                </c:pt>
                <c:pt idx="1782">
                  <c:v>11.35</c:v>
                </c:pt>
                <c:pt idx="1783">
                  <c:v>11.33</c:v>
                </c:pt>
                <c:pt idx="1784">
                  <c:v>11.31</c:v>
                </c:pt>
                <c:pt idx="1785">
                  <c:v>11.290000000000001</c:v>
                </c:pt>
                <c:pt idx="1786">
                  <c:v>11.270000000000001</c:v>
                </c:pt>
                <c:pt idx="1787">
                  <c:v>11.25</c:v>
                </c:pt>
                <c:pt idx="1788">
                  <c:v>11.229999999999999</c:v>
                </c:pt>
                <c:pt idx="1789">
                  <c:v>11.25</c:v>
                </c:pt>
                <c:pt idx="1790">
                  <c:v>11.270000000000001</c:v>
                </c:pt>
                <c:pt idx="1791">
                  <c:v>11.280000000000001</c:v>
                </c:pt>
                <c:pt idx="1792">
                  <c:v>11.26</c:v>
                </c:pt>
                <c:pt idx="1793">
                  <c:v>11.24</c:v>
                </c:pt>
                <c:pt idx="1794">
                  <c:v>11.229999999999999</c:v>
                </c:pt>
                <c:pt idx="1795">
                  <c:v>11.24</c:v>
                </c:pt>
                <c:pt idx="1796">
                  <c:v>11.26</c:v>
                </c:pt>
                <c:pt idx="1797">
                  <c:v>11.24</c:v>
                </c:pt>
                <c:pt idx="1798">
                  <c:v>11.15</c:v>
                </c:pt>
                <c:pt idx="1799">
                  <c:v>11.120000000000001</c:v>
                </c:pt>
                <c:pt idx="1800">
                  <c:v>11.15</c:v>
                </c:pt>
                <c:pt idx="1801">
                  <c:v>11.18</c:v>
                </c:pt>
                <c:pt idx="1802">
                  <c:v>11.209999999999999</c:v>
                </c:pt>
                <c:pt idx="1803">
                  <c:v>11.24</c:v>
                </c:pt>
                <c:pt idx="1804">
                  <c:v>11.270000000000001</c:v>
                </c:pt>
                <c:pt idx="1805">
                  <c:v>11.24</c:v>
                </c:pt>
                <c:pt idx="1806">
                  <c:v>11.219999999999999</c:v>
                </c:pt>
                <c:pt idx="1807">
                  <c:v>11.19</c:v>
                </c:pt>
                <c:pt idx="1808">
                  <c:v>11.219999999999999</c:v>
                </c:pt>
                <c:pt idx="1809">
                  <c:v>11.24</c:v>
                </c:pt>
                <c:pt idx="1810">
                  <c:v>11.219999999999999</c:v>
                </c:pt>
                <c:pt idx="1811">
                  <c:v>11.24</c:v>
                </c:pt>
                <c:pt idx="1812">
                  <c:v>11.209999999999999</c:v>
                </c:pt>
                <c:pt idx="1813">
                  <c:v>11.229999999999999</c:v>
                </c:pt>
                <c:pt idx="1814">
                  <c:v>11.209999999999999</c:v>
                </c:pt>
                <c:pt idx="1815">
                  <c:v>11.229999999999999</c:v>
                </c:pt>
                <c:pt idx="1816">
                  <c:v>11.25</c:v>
                </c:pt>
                <c:pt idx="1817">
                  <c:v>11.270000000000001</c:v>
                </c:pt>
                <c:pt idx="1818">
                  <c:v>11.25</c:v>
                </c:pt>
                <c:pt idx="1819">
                  <c:v>11.229999999999999</c:v>
                </c:pt>
                <c:pt idx="1820">
                  <c:v>11.209999999999999</c:v>
                </c:pt>
                <c:pt idx="1821">
                  <c:v>11.229999999999999</c:v>
                </c:pt>
                <c:pt idx="1822">
                  <c:v>11.209999999999999</c:v>
                </c:pt>
                <c:pt idx="1823">
                  <c:v>11.229999999999999</c:v>
                </c:pt>
                <c:pt idx="1824">
                  <c:v>11.25</c:v>
                </c:pt>
                <c:pt idx="1825">
                  <c:v>11.229999999999999</c:v>
                </c:pt>
                <c:pt idx="1826">
                  <c:v>11.25</c:v>
                </c:pt>
                <c:pt idx="1827">
                  <c:v>11.270000000000001</c:v>
                </c:pt>
                <c:pt idx="1828">
                  <c:v>11.25</c:v>
                </c:pt>
                <c:pt idx="1829">
                  <c:v>11.270000000000001</c:v>
                </c:pt>
                <c:pt idx="1830">
                  <c:v>11.25</c:v>
                </c:pt>
                <c:pt idx="1831">
                  <c:v>11.270000000000001</c:v>
                </c:pt>
                <c:pt idx="1832">
                  <c:v>11.25</c:v>
                </c:pt>
                <c:pt idx="1833">
                  <c:v>11.270000000000001</c:v>
                </c:pt>
                <c:pt idx="1834">
                  <c:v>11.26</c:v>
                </c:pt>
                <c:pt idx="1835">
                  <c:v>11.270000000000001</c:v>
                </c:pt>
                <c:pt idx="1836">
                  <c:v>11.26</c:v>
                </c:pt>
                <c:pt idx="1837">
                  <c:v>11.270000000000001</c:v>
                </c:pt>
                <c:pt idx="1838">
                  <c:v>11.26</c:v>
                </c:pt>
                <c:pt idx="1839">
                  <c:v>11.270000000000001</c:v>
                </c:pt>
                <c:pt idx="1840">
                  <c:v>11.26</c:v>
                </c:pt>
                <c:pt idx="1841">
                  <c:v>11.280000000000001</c:v>
                </c:pt>
                <c:pt idx="1842">
                  <c:v>11.26</c:v>
                </c:pt>
                <c:pt idx="1843">
                  <c:v>11.280000000000001</c:v>
                </c:pt>
                <c:pt idx="1844">
                  <c:v>11.25</c:v>
                </c:pt>
                <c:pt idx="1845">
                  <c:v>11.270000000000001</c:v>
                </c:pt>
                <c:pt idx="1846">
                  <c:v>11.290000000000001</c:v>
                </c:pt>
                <c:pt idx="1847">
                  <c:v>11.270000000000001</c:v>
                </c:pt>
                <c:pt idx="1848">
                  <c:v>11.26</c:v>
                </c:pt>
                <c:pt idx="1849">
                  <c:v>11.270000000000001</c:v>
                </c:pt>
                <c:pt idx="1850">
                  <c:v>11.26</c:v>
                </c:pt>
                <c:pt idx="1851">
                  <c:v>11.270000000000001</c:v>
                </c:pt>
                <c:pt idx="1852">
                  <c:v>11.25</c:v>
                </c:pt>
                <c:pt idx="1853">
                  <c:v>11.270000000000001</c:v>
                </c:pt>
                <c:pt idx="1854">
                  <c:v>11.280000000000001</c:v>
                </c:pt>
                <c:pt idx="1855">
                  <c:v>11.3</c:v>
                </c:pt>
                <c:pt idx="1856">
                  <c:v>11.280000000000001</c:v>
                </c:pt>
                <c:pt idx="1857">
                  <c:v>11.3</c:v>
                </c:pt>
                <c:pt idx="1858">
                  <c:v>11.280000000000001</c:v>
                </c:pt>
                <c:pt idx="1859">
                  <c:v>11.48</c:v>
                </c:pt>
                <c:pt idx="1860">
                  <c:v>11.51</c:v>
                </c:pt>
                <c:pt idx="1861">
                  <c:v>11.53</c:v>
                </c:pt>
                <c:pt idx="1862">
                  <c:v>11.549999999999999</c:v>
                </c:pt>
                <c:pt idx="1863">
                  <c:v>11.569999999999999</c:v>
                </c:pt>
                <c:pt idx="1864">
                  <c:v>11.53</c:v>
                </c:pt>
                <c:pt idx="1865">
                  <c:v>11.559999999999999</c:v>
                </c:pt>
                <c:pt idx="1866">
                  <c:v>11.52</c:v>
                </c:pt>
                <c:pt idx="1867">
                  <c:v>11.549999999999999</c:v>
                </c:pt>
                <c:pt idx="1868">
                  <c:v>11.569999999999999</c:v>
                </c:pt>
                <c:pt idx="1869">
                  <c:v>11.590000000000002</c:v>
                </c:pt>
                <c:pt idx="1870">
                  <c:v>11.559999999999999</c:v>
                </c:pt>
                <c:pt idx="1871">
                  <c:v>11.58</c:v>
                </c:pt>
                <c:pt idx="1872">
                  <c:v>11.549999999999999</c:v>
                </c:pt>
                <c:pt idx="1873">
                  <c:v>11.569999999999999</c:v>
                </c:pt>
                <c:pt idx="1874">
                  <c:v>11.54</c:v>
                </c:pt>
                <c:pt idx="1875">
                  <c:v>11.51</c:v>
                </c:pt>
                <c:pt idx="1876">
                  <c:v>11.48</c:v>
                </c:pt>
                <c:pt idx="1877">
                  <c:v>11.5</c:v>
                </c:pt>
                <c:pt idx="1878">
                  <c:v>11.52</c:v>
                </c:pt>
                <c:pt idx="1879">
                  <c:v>11.49</c:v>
                </c:pt>
                <c:pt idx="1880">
                  <c:v>11.46</c:v>
                </c:pt>
                <c:pt idx="1881">
                  <c:v>11.48</c:v>
                </c:pt>
                <c:pt idx="1882">
                  <c:v>11.5</c:v>
                </c:pt>
                <c:pt idx="1883">
                  <c:v>11.47</c:v>
                </c:pt>
                <c:pt idx="1884">
                  <c:v>11.450000000000001</c:v>
                </c:pt>
                <c:pt idx="1885">
                  <c:v>11.46</c:v>
                </c:pt>
                <c:pt idx="1886">
                  <c:v>11.430000000000001</c:v>
                </c:pt>
                <c:pt idx="1887">
                  <c:v>11.409999999999998</c:v>
                </c:pt>
                <c:pt idx="1888">
                  <c:v>11.389999999999999</c:v>
                </c:pt>
                <c:pt idx="1889">
                  <c:v>11.399999999999999</c:v>
                </c:pt>
                <c:pt idx="1890">
                  <c:v>11.379999999999999</c:v>
                </c:pt>
                <c:pt idx="1891">
                  <c:v>11.389999999999999</c:v>
                </c:pt>
                <c:pt idx="1892">
                  <c:v>11.37</c:v>
                </c:pt>
                <c:pt idx="1893">
                  <c:v>11.389999999999999</c:v>
                </c:pt>
                <c:pt idx="1894">
                  <c:v>11.409999999999998</c:v>
                </c:pt>
                <c:pt idx="1895">
                  <c:v>11.42</c:v>
                </c:pt>
                <c:pt idx="1896">
                  <c:v>11.440000000000001</c:v>
                </c:pt>
                <c:pt idx="1897">
                  <c:v>11.450000000000001</c:v>
                </c:pt>
                <c:pt idx="1898">
                  <c:v>11.47</c:v>
                </c:pt>
                <c:pt idx="1899">
                  <c:v>11.48</c:v>
                </c:pt>
                <c:pt idx="1900">
                  <c:v>11.5</c:v>
                </c:pt>
                <c:pt idx="1901">
                  <c:v>11.48</c:v>
                </c:pt>
                <c:pt idx="1902">
                  <c:v>11.49</c:v>
                </c:pt>
                <c:pt idx="1903">
                  <c:v>11.5</c:v>
                </c:pt>
                <c:pt idx="1904">
                  <c:v>11.52</c:v>
                </c:pt>
                <c:pt idx="1905">
                  <c:v>11.53</c:v>
                </c:pt>
                <c:pt idx="1906">
                  <c:v>11.51</c:v>
                </c:pt>
                <c:pt idx="1907">
                  <c:v>11.53</c:v>
                </c:pt>
                <c:pt idx="1908">
                  <c:v>11.51</c:v>
                </c:pt>
                <c:pt idx="1909">
                  <c:v>11.49</c:v>
                </c:pt>
                <c:pt idx="1910">
                  <c:v>11.47</c:v>
                </c:pt>
                <c:pt idx="1911">
                  <c:v>11.450000000000001</c:v>
                </c:pt>
                <c:pt idx="1912">
                  <c:v>11.430000000000001</c:v>
                </c:pt>
                <c:pt idx="1913">
                  <c:v>11.440000000000001</c:v>
                </c:pt>
                <c:pt idx="1914">
                  <c:v>11.430000000000001</c:v>
                </c:pt>
                <c:pt idx="1915">
                  <c:v>11.409999999999998</c:v>
                </c:pt>
                <c:pt idx="1916">
                  <c:v>11.42</c:v>
                </c:pt>
                <c:pt idx="1917">
                  <c:v>11.399999999999999</c:v>
                </c:pt>
                <c:pt idx="1918">
                  <c:v>11.409999999999998</c:v>
                </c:pt>
                <c:pt idx="1919">
                  <c:v>11.42</c:v>
                </c:pt>
                <c:pt idx="1920">
                  <c:v>11.409999999999998</c:v>
                </c:pt>
                <c:pt idx="1921">
                  <c:v>11.42</c:v>
                </c:pt>
                <c:pt idx="1922">
                  <c:v>11.430000000000001</c:v>
                </c:pt>
                <c:pt idx="1923">
                  <c:v>11.409999999999998</c:v>
                </c:pt>
                <c:pt idx="1924">
                  <c:v>11.389999999999999</c:v>
                </c:pt>
                <c:pt idx="1925">
                  <c:v>11.42</c:v>
                </c:pt>
                <c:pt idx="1926">
                  <c:v>11.440000000000001</c:v>
                </c:pt>
                <c:pt idx="1927">
                  <c:v>11.46</c:v>
                </c:pt>
                <c:pt idx="1928">
                  <c:v>11.440000000000001</c:v>
                </c:pt>
                <c:pt idx="1929">
                  <c:v>11.409999999999998</c:v>
                </c:pt>
                <c:pt idx="1930">
                  <c:v>11.389999999999999</c:v>
                </c:pt>
                <c:pt idx="1931">
                  <c:v>11.409999999999998</c:v>
                </c:pt>
                <c:pt idx="1932">
                  <c:v>11.389999999999999</c:v>
                </c:pt>
                <c:pt idx="1933">
                  <c:v>11.409999999999998</c:v>
                </c:pt>
                <c:pt idx="1934">
                  <c:v>11.379999999999999</c:v>
                </c:pt>
                <c:pt idx="1935">
                  <c:v>11.399999999999999</c:v>
                </c:pt>
                <c:pt idx="1936">
                  <c:v>11.42</c:v>
                </c:pt>
                <c:pt idx="1937">
                  <c:v>11.440000000000001</c:v>
                </c:pt>
                <c:pt idx="1938">
                  <c:v>11.46</c:v>
                </c:pt>
                <c:pt idx="1939">
                  <c:v>11.440000000000001</c:v>
                </c:pt>
                <c:pt idx="1940">
                  <c:v>11.42</c:v>
                </c:pt>
                <c:pt idx="1941">
                  <c:v>11.430000000000001</c:v>
                </c:pt>
                <c:pt idx="1942">
                  <c:v>11.409999999999998</c:v>
                </c:pt>
                <c:pt idx="1943">
                  <c:v>11.389999999999999</c:v>
                </c:pt>
                <c:pt idx="1944">
                  <c:v>11.37</c:v>
                </c:pt>
                <c:pt idx="1945">
                  <c:v>11.389999999999999</c:v>
                </c:pt>
                <c:pt idx="1946">
                  <c:v>11.399999999999999</c:v>
                </c:pt>
                <c:pt idx="1947">
                  <c:v>11.379999999999999</c:v>
                </c:pt>
                <c:pt idx="1948">
                  <c:v>11.399999999999999</c:v>
                </c:pt>
                <c:pt idx="1949">
                  <c:v>11.42</c:v>
                </c:pt>
                <c:pt idx="1950">
                  <c:v>11.430000000000001</c:v>
                </c:pt>
                <c:pt idx="1951">
                  <c:v>11.409999999999998</c:v>
                </c:pt>
                <c:pt idx="1952">
                  <c:v>11.389999999999999</c:v>
                </c:pt>
                <c:pt idx="1953">
                  <c:v>11.399999999999999</c:v>
                </c:pt>
                <c:pt idx="1954">
                  <c:v>11.389999999999999</c:v>
                </c:pt>
                <c:pt idx="1955">
                  <c:v>11.37</c:v>
                </c:pt>
                <c:pt idx="1956">
                  <c:v>11.35</c:v>
                </c:pt>
                <c:pt idx="1957">
                  <c:v>11.37</c:v>
                </c:pt>
                <c:pt idx="1958">
                  <c:v>11.379999999999999</c:v>
                </c:pt>
                <c:pt idx="1959">
                  <c:v>11.36</c:v>
                </c:pt>
                <c:pt idx="1960">
                  <c:v>11.35</c:v>
                </c:pt>
                <c:pt idx="1961">
                  <c:v>11.37</c:v>
                </c:pt>
                <c:pt idx="1962">
                  <c:v>11.379999999999999</c:v>
                </c:pt>
                <c:pt idx="1963">
                  <c:v>11.36</c:v>
                </c:pt>
                <c:pt idx="1964">
                  <c:v>11.35</c:v>
                </c:pt>
                <c:pt idx="1965">
                  <c:v>11.33</c:v>
                </c:pt>
                <c:pt idx="1966">
                  <c:v>11.32</c:v>
                </c:pt>
                <c:pt idx="1967">
                  <c:v>11.3</c:v>
                </c:pt>
                <c:pt idx="1968">
                  <c:v>11.32</c:v>
                </c:pt>
                <c:pt idx="1969">
                  <c:v>11.33</c:v>
                </c:pt>
                <c:pt idx="1970">
                  <c:v>11.32</c:v>
                </c:pt>
                <c:pt idx="1971">
                  <c:v>11.33</c:v>
                </c:pt>
                <c:pt idx="1972">
                  <c:v>11.34</c:v>
                </c:pt>
                <c:pt idx="1973">
                  <c:v>11.36</c:v>
                </c:pt>
                <c:pt idx="1974">
                  <c:v>11.34</c:v>
                </c:pt>
                <c:pt idx="1975">
                  <c:v>11.36</c:v>
                </c:pt>
                <c:pt idx="1976">
                  <c:v>11.34</c:v>
                </c:pt>
                <c:pt idx="1977">
                  <c:v>11.35</c:v>
                </c:pt>
                <c:pt idx="1978">
                  <c:v>11.34</c:v>
                </c:pt>
                <c:pt idx="1979">
                  <c:v>11.35</c:v>
                </c:pt>
                <c:pt idx="1980">
                  <c:v>11.34</c:v>
                </c:pt>
                <c:pt idx="1981">
                  <c:v>11.35</c:v>
                </c:pt>
                <c:pt idx="1982">
                  <c:v>11.34</c:v>
                </c:pt>
                <c:pt idx="1983">
                  <c:v>11.33</c:v>
                </c:pt>
                <c:pt idx="1984">
                  <c:v>11.34</c:v>
                </c:pt>
                <c:pt idx="1985">
                  <c:v>11.33</c:v>
                </c:pt>
                <c:pt idx="1986">
                  <c:v>11.31</c:v>
                </c:pt>
                <c:pt idx="1987">
                  <c:v>11.290000000000001</c:v>
                </c:pt>
                <c:pt idx="1988">
                  <c:v>11.280000000000001</c:v>
                </c:pt>
                <c:pt idx="1989">
                  <c:v>11.3</c:v>
                </c:pt>
                <c:pt idx="1990">
                  <c:v>11.290000000000001</c:v>
                </c:pt>
                <c:pt idx="1991">
                  <c:v>11.32</c:v>
                </c:pt>
                <c:pt idx="1992">
                  <c:v>11.31</c:v>
                </c:pt>
                <c:pt idx="1993">
                  <c:v>11.34</c:v>
                </c:pt>
                <c:pt idx="1994">
                  <c:v>11.36</c:v>
                </c:pt>
                <c:pt idx="1995">
                  <c:v>11.35</c:v>
                </c:pt>
                <c:pt idx="1996">
                  <c:v>11.33</c:v>
                </c:pt>
                <c:pt idx="1997">
                  <c:v>11.32</c:v>
                </c:pt>
                <c:pt idx="1998">
                  <c:v>11.34</c:v>
                </c:pt>
                <c:pt idx="1999">
                  <c:v>11.33</c:v>
                </c:pt>
                <c:pt idx="2000">
                  <c:v>11.32</c:v>
                </c:pt>
                <c:pt idx="2001">
                  <c:v>11.34</c:v>
                </c:pt>
                <c:pt idx="2002">
                  <c:v>11.37</c:v>
                </c:pt>
                <c:pt idx="2003">
                  <c:v>11.389999999999999</c:v>
                </c:pt>
                <c:pt idx="2004">
                  <c:v>11.37</c:v>
                </c:pt>
                <c:pt idx="2005">
                  <c:v>11.36</c:v>
                </c:pt>
                <c:pt idx="2006">
                  <c:v>11.379999999999999</c:v>
                </c:pt>
                <c:pt idx="2007">
                  <c:v>11.36</c:v>
                </c:pt>
                <c:pt idx="2008">
                  <c:v>11.389999999999999</c:v>
                </c:pt>
                <c:pt idx="2009">
                  <c:v>11.399999999999999</c:v>
                </c:pt>
                <c:pt idx="2010">
                  <c:v>11.42</c:v>
                </c:pt>
                <c:pt idx="2011">
                  <c:v>11.440000000000001</c:v>
                </c:pt>
                <c:pt idx="2012">
                  <c:v>11.46</c:v>
                </c:pt>
                <c:pt idx="2013">
                  <c:v>11.450000000000001</c:v>
                </c:pt>
                <c:pt idx="2014">
                  <c:v>11.440000000000001</c:v>
                </c:pt>
                <c:pt idx="2015">
                  <c:v>11.46</c:v>
                </c:pt>
                <c:pt idx="2016">
                  <c:v>11.450000000000001</c:v>
                </c:pt>
                <c:pt idx="2017">
                  <c:v>11.47</c:v>
                </c:pt>
                <c:pt idx="2018">
                  <c:v>11.49</c:v>
                </c:pt>
                <c:pt idx="2019">
                  <c:v>11.48</c:v>
                </c:pt>
                <c:pt idx="2020">
                  <c:v>11.49</c:v>
                </c:pt>
                <c:pt idx="2021">
                  <c:v>11.48</c:v>
                </c:pt>
                <c:pt idx="2022">
                  <c:v>11.47</c:v>
                </c:pt>
                <c:pt idx="2023">
                  <c:v>11.46</c:v>
                </c:pt>
                <c:pt idx="2024">
                  <c:v>11.450000000000001</c:v>
                </c:pt>
                <c:pt idx="2025">
                  <c:v>11.440000000000001</c:v>
                </c:pt>
                <c:pt idx="2026">
                  <c:v>11.46</c:v>
                </c:pt>
                <c:pt idx="2027">
                  <c:v>11.440000000000001</c:v>
                </c:pt>
                <c:pt idx="2028">
                  <c:v>11.440000000000001</c:v>
                </c:pt>
                <c:pt idx="2029">
                  <c:v>11.430000000000001</c:v>
                </c:pt>
                <c:pt idx="2030">
                  <c:v>11.440000000000001</c:v>
                </c:pt>
                <c:pt idx="2031">
                  <c:v>11.430000000000001</c:v>
                </c:pt>
                <c:pt idx="2032">
                  <c:v>11.450000000000001</c:v>
                </c:pt>
                <c:pt idx="2033">
                  <c:v>11.440000000000001</c:v>
                </c:pt>
                <c:pt idx="2034">
                  <c:v>11.430000000000001</c:v>
                </c:pt>
                <c:pt idx="2035">
                  <c:v>11.42</c:v>
                </c:pt>
                <c:pt idx="2036">
                  <c:v>11.409999999999998</c:v>
                </c:pt>
                <c:pt idx="2037">
                  <c:v>11.430000000000001</c:v>
                </c:pt>
                <c:pt idx="2038">
                  <c:v>11.42</c:v>
                </c:pt>
                <c:pt idx="2039">
                  <c:v>11.409999999999998</c:v>
                </c:pt>
                <c:pt idx="2040">
                  <c:v>11.399999999999999</c:v>
                </c:pt>
                <c:pt idx="2041">
                  <c:v>11.389999999999999</c:v>
                </c:pt>
                <c:pt idx="2042">
                  <c:v>11.379999999999999</c:v>
                </c:pt>
                <c:pt idx="2043">
                  <c:v>11.399999999999999</c:v>
                </c:pt>
                <c:pt idx="2044">
                  <c:v>11.389999999999999</c:v>
                </c:pt>
                <c:pt idx="2045">
                  <c:v>11.409999999999998</c:v>
                </c:pt>
                <c:pt idx="2046">
                  <c:v>11.399999999999999</c:v>
                </c:pt>
                <c:pt idx="2047">
                  <c:v>11.49</c:v>
                </c:pt>
                <c:pt idx="2048">
                  <c:v>11.46</c:v>
                </c:pt>
                <c:pt idx="2049">
                  <c:v>11.48</c:v>
                </c:pt>
                <c:pt idx="2050">
                  <c:v>11.46</c:v>
                </c:pt>
                <c:pt idx="2051">
                  <c:v>11.430000000000001</c:v>
                </c:pt>
                <c:pt idx="2052">
                  <c:v>11.46</c:v>
                </c:pt>
                <c:pt idx="2053">
                  <c:v>11.430000000000001</c:v>
                </c:pt>
                <c:pt idx="2054">
                  <c:v>11.409999999999998</c:v>
                </c:pt>
                <c:pt idx="2055">
                  <c:v>11.430000000000001</c:v>
                </c:pt>
                <c:pt idx="2056">
                  <c:v>11.409999999999998</c:v>
                </c:pt>
                <c:pt idx="2057">
                  <c:v>11.440000000000001</c:v>
                </c:pt>
                <c:pt idx="2058">
                  <c:v>11.409999999999998</c:v>
                </c:pt>
                <c:pt idx="2059">
                  <c:v>11.440000000000001</c:v>
                </c:pt>
                <c:pt idx="2060">
                  <c:v>11.46</c:v>
                </c:pt>
                <c:pt idx="2061">
                  <c:v>11.48</c:v>
                </c:pt>
                <c:pt idx="2062">
                  <c:v>11.46</c:v>
                </c:pt>
                <c:pt idx="2063">
                  <c:v>11.440000000000001</c:v>
                </c:pt>
                <c:pt idx="2064">
                  <c:v>11.46</c:v>
                </c:pt>
                <c:pt idx="2065">
                  <c:v>11.48</c:v>
                </c:pt>
                <c:pt idx="2066">
                  <c:v>11.47</c:v>
                </c:pt>
                <c:pt idx="2067">
                  <c:v>11.440000000000001</c:v>
                </c:pt>
                <c:pt idx="2068">
                  <c:v>11.42</c:v>
                </c:pt>
                <c:pt idx="2069">
                  <c:v>11.399999999999999</c:v>
                </c:pt>
                <c:pt idx="2070">
                  <c:v>11.42</c:v>
                </c:pt>
                <c:pt idx="2071">
                  <c:v>11.399999999999999</c:v>
                </c:pt>
                <c:pt idx="2072">
                  <c:v>11.379999999999999</c:v>
                </c:pt>
                <c:pt idx="2073">
                  <c:v>11.36</c:v>
                </c:pt>
                <c:pt idx="2074">
                  <c:v>11.389999999999999</c:v>
                </c:pt>
                <c:pt idx="2075">
                  <c:v>11.36</c:v>
                </c:pt>
                <c:pt idx="2076">
                  <c:v>11.379999999999999</c:v>
                </c:pt>
                <c:pt idx="2077">
                  <c:v>11.399999999999999</c:v>
                </c:pt>
                <c:pt idx="2078">
                  <c:v>11.42</c:v>
                </c:pt>
                <c:pt idx="2079">
                  <c:v>11.399999999999999</c:v>
                </c:pt>
                <c:pt idx="2080">
                  <c:v>11.42</c:v>
                </c:pt>
                <c:pt idx="2081">
                  <c:v>11.440000000000001</c:v>
                </c:pt>
                <c:pt idx="2082">
                  <c:v>11.450000000000001</c:v>
                </c:pt>
                <c:pt idx="2083">
                  <c:v>11.440000000000001</c:v>
                </c:pt>
                <c:pt idx="2084">
                  <c:v>11.46</c:v>
                </c:pt>
                <c:pt idx="2085">
                  <c:v>11.440000000000001</c:v>
                </c:pt>
                <c:pt idx="2086">
                  <c:v>11.450000000000001</c:v>
                </c:pt>
                <c:pt idx="2087">
                  <c:v>11.47</c:v>
                </c:pt>
                <c:pt idx="2088">
                  <c:v>11.450000000000001</c:v>
                </c:pt>
                <c:pt idx="2089">
                  <c:v>11.430000000000001</c:v>
                </c:pt>
                <c:pt idx="2090">
                  <c:v>11.42</c:v>
                </c:pt>
                <c:pt idx="2091">
                  <c:v>11.399999999999999</c:v>
                </c:pt>
                <c:pt idx="2092">
                  <c:v>11.42</c:v>
                </c:pt>
                <c:pt idx="2093">
                  <c:v>11.399999999999999</c:v>
                </c:pt>
                <c:pt idx="2094">
                  <c:v>11.389999999999999</c:v>
                </c:pt>
                <c:pt idx="2095">
                  <c:v>11.37</c:v>
                </c:pt>
                <c:pt idx="2096">
                  <c:v>11.36</c:v>
                </c:pt>
                <c:pt idx="2097">
                  <c:v>11.34</c:v>
                </c:pt>
                <c:pt idx="2098">
                  <c:v>11.36</c:v>
                </c:pt>
                <c:pt idx="2099">
                  <c:v>11.34</c:v>
                </c:pt>
                <c:pt idx="2100">
                  <c:v>11.33</c:v>
                </c:pt>
                <c:pt idx="2101">
                  <c:v>11.32</c:v>
                </c:pt>
                <c:pt idx="2102">
                  <c:v>11.33</c:v>
                </c:pt>
                <c:pt idx="2103">
                  <c:v>11.32</c:v>
                </c:pt>
                <c:pt idx="2104">
                  <c:v>11.31</c:v>
                </c:pt>
                <c:pt idx="2105">
                  <c:v>11.290000000000001</c:v>
                </c:pt>
                <c:pt idx="2106">
                  <c:v>11.31</c:v>
                </c:pt>
                <c:pt idx="2107">
                  <c:v>11.33</c:v>
                </c:pt>
                <c:pt idx="2108">
                  <c:v>11.32</c:v>
                </c:pt>
                <c:pt idx="2109">
                  <c:v>11.14</c:v>
                </c:pt>
                <c:pt idx="2110">
                  <c:v>11.120000000000001</c:v>
                </c:pt>
                <c:pt idx="2111">
                  <c:v>11.15</c:v>
                </c:pt>
                <c:pt idx="2112">
                  <c:v>11.13</c:v>
                </c:pt>
                <c:pt idx="2113">
                  <c:v>11.110000000000001</c:v>
                </c:pt>
                <c:pt idx="2114">
                  <c:v>11.14</c:v>
                </c:pt>
                <c:pt idx="2115">
                  <c:v>11.13</c:v>
                </c:pt>
                <c:pt idx="2116">
                  <c:v>11.110000000000001</c:v>
                </c:pt>
                <c:pt idx="2117">
                  <c:v>11.14</c:v>
                </c:pt>
                <c:pt idx="2118">
                  <c:v>11.120000000000001</c:v>
                </c:pt>
                <c:pt idx="2119">
                  <c:v>11.15</c:v>
                </c:pt>
                <c:pt idx="2120">
                  <c:v>11.17</c:v>
                </c:pt>
                <c:pt idx="2121">
                  <c:v>11.15</c:v>
                </c:pt>
                <c:pt idx="2122">
                  <c:v>11.13</c:v>
                </c:pt>
                <c:pt idx="2123">
                  <c:v>11.120000000000001</c:v>
                </c:pt>
                <c:pt idx="2124">
                  <c:v>11.14</c:v>
                </c:pt>
                <c:pt idx="2125">
                  <c:v>11.120000000000001</c:v>
                </c:pt>
                <c:pt idx="2126">
                  <c:v>11.14</c:v>
                </c:pt>
                <c:pt idx="2127">
                  <c:v>11.120000000000001</c:v>
                </c:pt>
                <c:pt idx="2128">
                  <c:v>11.15</c:v>
                </c:pt>
                <c:pt idx="2129">
                  <c:v>11.17</c:v>
                </c:pt>
                <c:pt idx="2130">
                  <c:v>11.16</c:v>
                </c:pt>
                <c:pt idx="2131">
                  <c:v>11.18</c:v>
                </c:pt>
                <c:pt idx="2132">
                  <c:v>11.16</c:v>
                </c:pt>
                <c:pt idx="2133">
                  <c:v>11.15</c:v>
                </c:pt>
                <c:pt idx="2134">
                  <c:v>11.17</c:v>
                </c:pt>
                <c:pt idx="2135">
                  <c:v>11.16</c:v>
                </c:pt>
                <c:pt idx="2136">
                  <c:v>11.14</c:v>
                </c:pt>
                <c:pt idx="2137">
                  <c:v>11.16</c:v>
                </c:pt>
                <c:pt idx="2138">
                  <c:v>11.15</c:v>
                </c:pt>
                <c:pt idx="2139">
                  <c:v>11.17</c:v>
                </c:pt>
                <c:pt idx="2140">
                  <c:v>11.19</c:v>
                </c:pt>
                <c:pt idx="2141">
                  <c:v>11.18</c:v>
                </c:pt>
                <c:pt idx="2142">
                  <c:v>11.16</c:v>
                </c:pt>
                <c:pt idx="2143">
                  <c:v>11.18</c:v>
                </c:pt>
                <c:pt idx="2144">
                  <c:v>11.2</c:v>
                </c:pt>
                <c:pt idx="2145">
                  <c:v>11.19</c:v>
                </c:pt>
                <c:pt idx="2146">
                  <c:v>11.2</c:v>
                </c:pt>
                <c:pt idx="2147">
                  <c:v>11.19</c:v>
                </c:pt>
                <c:pt idx="2148">
                  <c:v>11.2</c:v>
                </c:pt>
                <c:pt idx="2149">
                  <c:v>11.219999999999999</c:v>
                </c:pt>
                <c:pt idx="2150">
                  <c:v>11.209999999999999</c:v>
                </c:pt>
                <c:pt idx="2151">
                  <c:v>11.19</c:v>
                </c:pt>
                <c:pt idx="2152">
                  <c:v>11.18</c:v>
                </c:pt>
                <c:pt idx="2153">
                  <c:v>11.2</c:v>
                </c:pt>
                <c:pt idx="2154">
                  <c:v>11.19</c:v>
                </c:pt>
                <c:pt idx="2155">
                  <c:v>11.18</c:v>
                </c:pt>
                <c:pt idx="2156">
                  <c:v>11.19</c:v>
                </c:pt>
                <c:pt idx="2157">
                  <c:v>11.18</c:v>
                </c:pt>
                <c:pt idx="2158">
                  <c:v>11.2</c:v>
                </c:pt>
                <c:pt idx="2159">
                  <c:v>11.219999999999999</c:v>
                </c:pt>
                <c:pt idx="2160">
                  <c:v>11.229999999999999</c:v>
                </c:pt>
                <c:pt idx="2161">
                  <c:v>11.219999999999999</c:v>
                </c:pt>
                <c:pt idx="2162">
                  <c:v>11.209999999999999</c:v>
                </c:pt>
                <c:pt idx="2163">
                  <c:v>11.229999999999999</c:v>
                </c:pt>
                <c:pt idx="2164">
                  <c:v>11.219999999999999</c:v>
                </c:pt>
                <c:pt idx="2165">
                  <c:v>11.209999999999999</c:v>
                </c:pt>
                <c:pt idx="2166">
                  <c:v>11.219999999999999</c:v>
                </c:pt>
                <c:pt idx="2167">
                  <c:v>11.209999999999999</c:v>
                </c:pt>
                <c:pt idx="2168">
                  <c:v>11.229999999999999</c:v>
                </c:pt>
                <c:pt idx="2169">
                  <c:v>11.219999999999999</c:v>
                </c:pt>
                <c:pt idx="2170">
                  <c:v>11.229999999999999</c:v>
                </c:pt>
                <c:pt idx="2171">
                  <c:v>11.219999999999999</c:v>
                </c:pt>
                <c:pt idx="2172">
                  <c:v>11.24</c:v>
                </c:pt>
                <c:pt idx="2173">
                  <c:v>11.379999999999999</c:v>
                </c:pt>
                <c:pt idx="2174">
                  <c:v>11.36</c:v>
                </c:pt>
                <c:pt idx="2175">
                  <c:v>11.34</c:v>
                </c:pt>
                <c:pt idx="2176">
                  <c:v>11.32</c:v>
                </c:pt>
                <c:pt idx="2177">
                  <c:v>11.34</c:v>
                </c:pt>
                <c:pt idx="2178">
                  <c:v>11.32</c:v>
                </c:pt>
                <c:pt idx="2179">
                  <c:v>11.3</c:v>
                </c:pt>
                <c:pt idx="2180">
                  <c:v>11.280000000000001</c:v>
                </c:pt>
                <c:pt idx="2181">
                  <c:v>11.31</c:v>
                </c:pt>
                <c:pt idx="2182">
                  <c:v>11.290000000000001</c:v>
                </c:pt>
                <c:pt idx="2183">
                  <c:v>11.270000000000001</c:v>
                </c:pt>
                <c:pt idx="2184">
                  <c:v>11.25</c:v>
                </c:pt>
                <c:pt idx="2185">
                  <c:v>11.280000000000001</c:v>
                </c:pt>
                <c:pt idx="2186">
                  <c:v>11.26</c:v>
                </c:pt>
                <c:pt idx="2187">
                  <c:v>11.280000000000001</c:v>
                </c:pt>
                <c:pt idx="2188">
                  <c:v>11.26</c:v>
                </c:pt>
                <c:pt idx="2189">
                  <c:v>11.290000000000001</c:v>
                </c:pt>
                <c:pt idx="2190">
                  <c:v>11.31</c:v>
                </c:pt>
                <c:pt idx="2191">
                  <c:v>11.33</c:v>
                </c:pt>
                <c:pt idx="2192">
                  <c:v>11.31</c:v>
                </c:pt>
                <c:pt idx="2193">
                  <c:v>11.33</c:v>
                </c:pt>
                <c:pt idx="2194">
                  <c:v>11.32</c:v>
                </c:pt>
                <c:pt idx="2195">
                  <c:v>11.3</c:v>
                </c:pt>
                <c:pt idx="2196">
                  <c:v>11.32</c:v>
                </c:pt>
                <c:pt idx="2197">
                  <c:v>11.34</c:v>
                </c:pt>
                <c:pt idx="2198">
                  <c:v>11.32</c:v>
                </c:pt>
                <c:pt idx="2199">
                  <c:v>11.31</c:v>
                </c:pt>
                <c:pt idx="2200">
                  <c:v>11.32</c:v>
                </c:pt>
                <c:pt idx="2201">
                  <c:v>11.34</c:v>
                </c:pt>
                <c:pt idx="2202">
                  <c:v>11.33</c:v>
                </c:pt>
                <c:pt idx="2203">
                  <c:v>11.31</c:v>
                </c:pt>
                <c:pt idx="2204">
                  <c:v>11.3</c:v>
                </c:pt>
                <c:pt idx="2205">
                  <c:v>11.280000000000001</c:v>
                </c:pt>
                <c:pt idx="2206">
                  <c:v>11.3</c:v>
                </c:pt>
                <c:pt idx="2207">
                  <c:v>11.290000000000001</c:v>
                </c:pt>
                <c:pt idx="2208">
                  <c:v>11.270000000000001</c:v>
                </c:pt>
                <c:pt idx="2209">
                  <c:v>11.290000000000001</c:v>
                </c:pt>
                <c:pt idx="2210">
                  <c:v>11.3</c:v>
                </c:pt>
                <c:pt idx="2211">
                  <c:v>11.290000000000001</c:v>
                </c:pt>
                <c:pt idx="2212">
                  <c:v>11.270000000000001</c:v>
                </c:pt>
                <c:pt idx="2213">
                  <c:v>11.26</c:v>
                </c:pt>
                <c:pt idx="2214">
                  <c:v>11.280000000000001</c:v>
                </c:pt>
                <c:pt idx="2215">
                  <c:v>11.270000000000001</c:v>
                </c:pt>
                <c:pt idx="2216">
                  <c:v>11.25</c:v>
                </c:pt>
                <c:pt idx="2217">
                  <c:v>11.270000000000001</c:v>
                </c:pt>
                <c:pt idx="2218">
                  <c:v>11.26</c:v>
                </c:pt>
                <c:pt idx="2219">
                  <c:v>11.270000000000001</c:v>
                </c:pt>
                <c:pt idx="2220">
                  <c:v>11.290000000000001</c:v>
                </c:pt>
                <c:pt idx="2221">
                  <c:v>11.280000000000001</c:v>
                </c:pt>
                <c:pt idx="2222">
                  <c:v>11.290000000000001</c:v>
                </c:pt>
                <c:pt idx="2223">
                  <c:v>11.280000000000001</c:v>
                </c:pt>
                <c:pt idx="2224">
                  <c:v>11.290000000000001</c:v>
                </c:pt>
                <c:pt idx="2225">
                  <c:v>11.280000000000001</c:v>
                </c:pt>
                <c:pt idx="2226">
                  <c:v>11.270000000000001</c:v>
                </c:pt>
                <c:pt idx="2227">
                  <c:v>11.280000000000001</c:v>
                </c:pt>
                <c:pt idx="2228">
                  <c:v>11.270000000000001</c:v>
                </c:pt>
                <c:pt idx="2229">
                  <c:v>11.26</c:v>
                </c:pt>
                <c:pt idx="2230">
                  <c:v>11.25</c:v>
                </c:pt>
                <c:pt idx="2231">
                  <c:v>11.26</c:v>
                </c:pt>
                <c:pt idx="2232">
                  <c:v>11.280000000000001</c:v>
                </c:pt>
                <c:pt idx="2233">
                  <c:v>11.18</c:v>
                </c:pt>
                <c:pt idx="2234">
                  <c:v>11.209999999999999</c:v>
                </c:pt>
                <c:pt idx="2235">
                  <c:v>11.19</c:v>
                </c:pt>
                <c:pt idx="2236">
                  <c:v>11.17</c:v>
                </c:pt>
                <c:pt idx="2237">
                  <c:v>11.16</c:v>
                </c:pt>
                <c:pt idx="2238">
                  <c:v>11.18</c:v>
                </c:pt>
                <c:pt idx="2239">
                  <c:v>11.209999999999999</c:v>
                </c:pt>
                <c:pt idx="2240">
                  <c:v>11.19</c:v>
                </c:pt>
                <c:pt idx="2241">
                  <c:v>11.18</c:v>
                </c:pt>
                <c:pt idx="2242">
                  <c:v>11.16</c:v>
                </c:pt>
                <c:pt idx="2243">
                  <c:v>11.19</c:v>
                </c:pt>
                <c:pt idx="2244">
                  <c:v>11.17</c:v>
                </c:pt>
                <c:pt idx="2245">
                  <c:v>11.16</c:v>
                </c:pt>
                <c:pt idx="2246">
                  <c:v>11.14</c:v>
                </c:pt>
                <c:pt idx="2247">
                  <c:v>11.120000000000001</c:v>
                </c:pt>
                <c:pt idx="2248">
                  <c:v>11.15</c:v>
                </c:pt>
                <c:pt idx="2249">
                  <c:v>11.14</c:v>
                </c:pt>
                <c:pt idx="2250">
                  <c:v>11.120000000000001</c:v>
                </c:pt>
                <c:pt idx="2251">
                  <c:v>11.15</c:v>
                </c:pt>
                <c:pt idx="2252">
                  <c:v>11.13</c:v>
                </c:pt>
                <c:pt idx="2253">
                  <c:v>11.120000000000001</c:v>
                </c:pt>
                <c:pt idx="2254">
                  <c:v>11.15</c:v>
                </c:pt>
                <c:pt idx="2255">
                  <c:v>11.17</c:v>
                </c:pt>
                <c:pt idx="2256">
                  <c:v>11.2</c:v>
                </c:pt>
                <c:pt idx="2257">
                  <c:v>11.18</c:v>
                </c:pt>
                <c:pt idx="2258">
                  <c:v>11.17</c:v>
                </c:pt>
                <c:pt idx="2259">
                  <c:v>11.19</c:v>
                </c:pt>
                <c:pt idx="2260">
                  <c:v>11.18</c:v>
                </c:pt>
                <c:pt idx="2261">
                  <c:v>11.2</c:v>
                </c:pt>
                <c:pt idx="2262">
                  <c:v>11.19</c:v>
                </c:pt>
                <c:pt idx="2263">
                  <c:v>11.18</c:v>
                </c:pt>
                <c:pt idx="2264">
                  <c:v>11.2</c:v>
                </c:pt>
                <c:pt idx="2265">
                  <c:v>11.19</c:v>
                </c:pt>
                <c:pt idx="2266">
                  <c:v>11.17</c:v>
                </c:pt>
                <c:pt idx="2267">
                  <c:v>11.2</c:v>
                </c:pt>
                <c:pt idx="2268">
                  <c:v>11.18</c:v>
                </c:pt>
                <c:pt idx="2269">
                  <c:v>11.17</c:v>
                </c:pt>
                <c:pt idx="2270">
                  <c:v>11.16</c:v>
                </c:pt>
                <c:pt idx="2271">
                  <c:v>11.18</c:v>
                </c:pt>
                <c:pt idx="2272">
                  <c:v>11.17</c:v>
                </c:pt>
                <c:pt idx="2273">
                  <c:v>11.19</c:v>
                </c:pt>
                <c:pt idx="2274">
                  <c:v>11.18</c:v>
                </c:pt>
                <c:pt idx="2275">
                  <c:v>11.16</c:v>
                </c:pt>
                <c:pt idx="2276">
                  <c:v>11.15</c:v>
                </c:pt>
                <c:pt idx="2277">
                  <c:v>11.14</c:v>
                </c:pt>
                <c:pt idx="2278">
                  <c:v>11.16</c:v>
                </c:pt>
                <c:pt idx="2279">
                  <c:v>11.18</c:v>
                </c:pt>
                <c:pt idx="2280">
                  <c:v>11.2</c:v>
                </c:pt>
                <c:pt idx="2281">
                  <c:v>11.18</c:v>
                </c:pt>
                <c:pt idx="2282">
                  <c:v>11.17</c:v>
                </c:pt>
                <c:pt idx="2283">
                  <c:v>11.19</c:v>
                </c:pt>
                <c:pt idx="2284">
                  <c:v>11.18</c:v>
                </c:pt>
                <c:pt idx="2285">
                  <c:v>11.2</c:v>
                </c:pt>
                <c:pt idx="2286">
                  <c:v>11.19</c:v>
                </c:pt>
                <c:pt idx="2287">
                  <c:v>11.17</c:v>
                </c:pt>
                <c:pt idx="2288">
                  <c:v>11.16</c:v>
                </c:pt>
                <c:pt idx="2289">
                  <c:v>11.15</c:v>
                </c:pt>
                <c:pt idx="2290">
                  <c:v>11.17</c:v>
                </c:pt>
                <c:pt idx="2291">
                  <c:v>11.16</c:v>
                </c:pt>
                <c:pt idx="2292">
                  <c:v>11.17</c:v>
                </c:pt>
                <c:pt idx="2293">
                  <c:v>11.16</c:v>
                </c:pt>
                <c:pt idx="2294">
                  <c:v>11.16</c:v>
                </c:pt>
                <c:pt idx="2295">
                  <c:v>11.19</c:v>
                </c:pt>
                <c:pt idx="2296">
                  <c:v>11.16</c:v>
                </c:pt>
                <c:pt idx="2297">
                  <c:v>11.19</c:v>
                </c:pt>
                <c:pt idx="2298">
                  <c:v>11.219999999999999</c:v>
                </c:pt>
                <c:pt idx="2299">
                  <c:v>11.19</c:v>
                </c:pt>
                <c:pt idx="2300">
                  <c:v>11.17</c:v>
                </c:pt>
                <c:pt idx="2301">
                  <c:v>11.15</c:v>
                </c:pt>
                <c:pt idx="2302">
                  <c:v>11.13</c:v>
                </c:pt>
                <c:pt idx="2303">
                  <c:v>11.15</c:v>
                </c:pt>
                <c:pt idx="2304">
                  <c:v>11.18</c:v>
                </c:pt>
                <c:pt idx="2305">
                  <c:v>11.209999999999999</c:v>
                </c:pt>
                <c:pt idx="2306">
                  <c:v>11.229999999999999</c:v>
                </c:pt>
                <c:pt idx="2307">
                  <c:v>11.26</c:v>
                </c:pt>
                <c:pt idx="2308">
                  <c:v>11.280000000000001</c:v>
                </c:pt>
                <c:pt idx="2309">
                  <c:v>11.26</c:v>
                </c:pt>
                <c:pt idx="2310">
                  <c:v>11.280000000000001</c:v>
                </c:pt>
                <c:pt idx="2311">
                  <c:v>11.26</c:v>
                </c:pt>
                <c:pt idx="2312">
                  <c:v>11.290000000000001</c:v>
                </c:pt>
                <c:pt idx="2313">
                  <c:v>11.31</c:v>
                </c:pt>
                <c:pt idx="2314">
                  <c:v>11.33</c:v>
                </c:pt>
                <c:pt idx="2315">
                  <c:v>11.31</c:v>
                </c:pt>
                <c:pt idx="2316">
                  <c:v>11.290000000000001</c:v>
                </c:pt>
                <c:pt idx="2317">
                  <c:v>11.270000000000001</c:v>
                </c:pt>
                <c:pt idx="2318">
                  <c:v>11.290000000000001</c:v>
                </c:pt>
                <c:pt idx="2319">
                  <c:v>11.270000000000001</c:v>
                </c:pt>
                <c:pt idx="2320">
                  <c:v>11.290000000000001</c:v>
                </c:pt>
                <c:pt idx="2321">
                  <c:v>11.3</c:v>
                </c:pt>
                <c:pt idx="2322">
                  <c:v>11.280000000000001</c:v>
                </c:pt>
                <c:pt idx="2323">
                  <c:v>11.3</c:v>
                </c:pt>
                <c:pt idx="2324">
                  <c:v>11.32</c:v>
                </c:pt>
                <c:pt idx="2325">
                  <c:v>11.34</c:v>
                </c:pt>
                <c:pt idx="2326">
                  <c:v>11.35</c:v>
                </c:pt>
                <c:pt idx="2327">
                  <c:v>11.37</c:v>
                </c:pt>
                <c:pt idx="2328">
                  <c:v>11.35</c:v>
                </c:pt>
                <c:pt idx="2329">
                  <c:v>11.37</c:v>
                </c:pt>
                <c:pt idx="2330">
                  <c:v>11.35</c:v>
                </c:pt>
                <c:pt idx="2331">
                  <c:v>11.36</c:v>
                </c:pt>
                <c:pt idx="2332">
                  <c:v>11.379999999999999</c:v>
                </c:pt>
                <c:pt idx="2333">
                  <c:v>11.36</c:v>
                </c:pt>
                <c:pt idx="2334">
                  <c:v>11.37</c:v>
                </c:pt>
                <c:pt idx="2335">
                  <c:v>11.35</c:v>
                </c:pt>
                <c:pt idx="2336">
                  <c:v>11.34</c:v>
                </c:pt>
                <c:pt idx="2337">
                  <c:v>11.35</c:v>
                </c:pt>
                <c:pt idx="2338">
                  <c:v>11.33</c:v>
                </c:pt>
                <c:pt idx="2339">
                  <c:v>11.35</c:v>
                </c:pt>
                <c:pt idx="2340">
                  <c:v>11.33</c:v>
                </c:pt>
                <c:pt idx="2341">
                  <c:v>11.31</c:v>
                </c:pt>
                <c:pt idx="2342">
                  <c:v>11.33</c:v>
                </c:pt>
                <c:pt idx="2343">
                  <c:v>11.31</c:v>
                </c:pt>
                <c:pt idx="2344">
                  <c:v>11.33</c:v>
                </c:pt>
                <c:pt idx="2345">
                  <c:v>11.31</c:v>
                </c:pt>
                <c:pt idx="2346">
                  <c:v>11.32</c:v>
                </c:pt>
                <c:pt idx="2347">
                  <c:v>11.34</c:v>
                </c:pt>
                <c:pt idx="2348">
                  <c:v>11.32</c:v>
                </c:pt>
                <c:pt idx="2349">
                  <c:v>11.33</c:v>
                </c:pt>
                <c:pt idx="2350">
                  <c:v>11.32</c:v>
                </c:pt>
                <c:pt idx="2351">
                  <c:v>11.33</c:v>
                </c:pt>
                <c:pt idx="2352">
                  <c:v>11.35</c:v>
                </c:pt>
                <c:pt idx="2353">
                  <c:v>11.33</c:v>
                </c:pt>
                <c:pt idx="2354">
                  <c:v>11.34</c:v>
                </c:pt>
                <c:pt idx="2355">
                  <c:v>11.33</c:v>
                </c:pt>
                <c:pt idx="2356">
                  <c:v>11.31</c:v>
                </c:pt>
                <c:pt idx="2357">
                  <c:v>11.33</c:v>
                </c:pt>
                <c:pt idx="2358">
                  <c:v>11.34</c:v>
                </c:pt>
                <c:pt idx="2359">
                  <c:v>11.32</c:v>
                </c:pt>
                <c:pt idx="2360">
                  <c:v>11.47</c:v>
                </c:pt>
                <c:pt idx="2361">
                  <c:v>11.450000000000001</c:v>
                </c:pt>
                <c:pt idx="2362">
                  <c:v>11.47</c:v>
                </c:pt>
                <c:pt idx="2363">
                  <c:v>11.440000000000001</c:v>
                </c:pt>
                <c:pt idx="2364">
                  <c:v>11.47</c:v>
                </c:pt>
                <c:pt idx="2365">
                  <c:v>11.440000000000001</c:v>
                </c:pt>
                <c:pt idx="2366">
                  <c:v>11.42</c:v>
                </c:pt>
                <c:pt idx="2367">
                  <c:v>11.389999999999999</c:v>
                </c:pt>
                <c:pt idx="2368">
                  <c:v>11.409999999999998</c:v>
                </c:pt>
                <c:pt idx="2369">
                  <c:v>11.379999999999999</c:v>
                </c:pt>
                <c:pt idx="2370">
                  <c:v>11.36</c:v>
                </c:pt>
                <c:pt idx="2371">
                  <c:v>11.379999999999999</c:v>
                </c:pt>
                <c:pt idx="2372">
                  <c:v>11.399999999999999</c:v>
                </c:pt>
                <c:pt idx="2373">
                  <c:v>11.37</c:v>
                </c:pt>
                <c:pt idx="2374">
                  <c:v>11.389999999999999</c:v>
                </c:pt>
                <c:pt idx="2375">
                  <c:v>11.409999999999998</c:v>
                </c:pt>
                <c:pt idx="2376">
                  <c:v>11.430000000000001</c:v>
                </c:pt>
                <c:pt idx="2377">
                  <c:v>11.450000000000001</c:v>
                </c:pt>
                <c:pt idx="2378">
                  <c:v>11.430000000000001</c:v>
                </c:pt>
                <c:pt idx="2379">
                  <c:v>11.409999999999998</c:v>
                </c:pt>
                <c:pt idx="2380">
                  <c:v>11.389999999999999</c:v>
                </c:pt>
                <c:pt idx="2381">
                  <c:v>11.37</c:v>
                </c:pt>
                <c:pt idx="2382">
                  <c:v>11.35</c:v>
                </c:pt>
                <c:pt idx="2383">
                  <c:v>11.36</c:v>
                </c:pt>
                <c:pt idx="2384">
                  <c:v>11.34</c:v>
                </c:pt>
                <c:pt idx="2385">
                  <c:v>11.36</c:v>
                </c:pt>
                <c:pt idx="2386">
                  <c:v>11.34</c:v>
                </c:pt>
                <c:pt idx="2387">
                  <c:v>11.32</c:v>
                </c:pt>
                <c:pt idx="2388">
                  <c:v>11.3</c:v>
                </c:pt>
                <c:pt idx="2389">
                  <c:v>11.32</c:v>
                </c:pt>
                <c:pt idx="2390">
                  <c:v>11.34</c:v>
                </c:pt>
                <c:pt idx="2391">
                  <c:v>11.32</c:v>
                </c:pt>
                <c:pt idx="2392">
                  <c:v>11.34</c:v>
                </c:pt>
                <c:pt idx="2393">
                  <c:v>11.32</c:v>
                </c:pt>
                <c:pt idx="2394">
                  <c:v>11.3</c:v>
                </c:pt>
                <c:pt idx="2395">
                  <c:v>11.280000000000001</c:v>
                </c:pt>
                <c:pt idx="2396">
                  <c:v>11.270000000000001</c:v>
                </c:pt>
                <c:pt idx="2397">
                  <c:v>11.25</c:v>
                </c:pt>
                <c:pt idx="2398">
                  <c:v>11.229999999999999</c:v>
                </c:pt>
                <c:pt idx="2399">
                  <c:v>11.25</c:v>
                </c:pt>
                <c:pt idx="2400">
                  <c:v>11.270000000000001</c:v>
                </c:pt>
                <c:pt idx="2401">
                  <c:v>11.280000000000001</c:v>
                </c:pt>
                <c:pt idx="2402">
                  <c:v>11.3</c:v>
                </c:pt>
                <c:pt idx="2403">
                  <c:v>11.280000000000001</c:v>
                </c:pt>
                <c:pt idx="2404">
                  <c:v>11.270000000000001</c:v>
                </c:pt>
                <c:pt idx="2405">
                  <c:v>11.25</c:v>
                </c:pt>
                <c:pt idx="2406">
                  <c:v>11.24</c:v>
                </c:pt>
                <c:pt idx="2407">
                  <c:v>11.219999999999999</c:v>
                </c:pt>
                <c:pt idx="2408">
                  <c:v>11.229999999999999</c:v>
                </c:pt>
                <c:pt idx="2409">
                  <c:v>11.219999999999999</c:v>
                </c:pt>
                <c:pt idx="2410">
                  <c:v>11.229999999999999</c:v>
                </c:pt>
                <c:pt idx="2411">
                  <c:v>11.25</c:v>
                </c:pt>
                <c:pt idx="2412">
                  <c:v>11.24</c:v>
                </c:pt>
                <c:pt idx="2413">
                  <c:v>11.219999999999999</c:v>
                </c:pt>
                <c:pt idx="2414">
                  <c:v>11.209999999999999</c:v>
                </c:pt>
                <c:pt idx="2415">
                  <c:v>11.219999999999999</c:v>
                </c:pt>
                <c:pt idx="2416">
                  <c:v>11.24</c:v>
                </c:pt>
                <c:pt idx="2417">
                  <c:v>11.25</c:v>
                </c:pt>
                <c:pt idx="2418">
                  <c:v>11.26</c:v>
                </c:pt>
                <c:pt idx="2419">
                  <c:v>10.97</c:v>
                </c:pt>
                <c:pt idx="2420">
                  <c:v>10.950000000000001</c:v>
                </c:pt>
                <c:pt idx="2421">
                  <c:v>10.93</c:v>
                </c:pt>
                <c:pt idx="2422">
                  <c:v>10.96</c:v>
                </c:pt>
                <c:pt idx="2423">
                  <c:v>10.94</c:v>
                </c:pt>
                <c:pt idx="2424">
                  <c:v>10.96</c:v>
                </c:pt>
                <c:pt idx="2425">
                  <c:v>10.94</c:v>
                </c:pt>
                <c:pt idx="2426">
                  <c:v>10.92</c:v>
                </c:pt>
                <c:pt idx="2427">
                  <c:v>10.950000000000001</c:v>
                </c:pt>
                <c:pt idx="2428">
                  <c:v>10.98</c:v>
                </c:pt>
                <c:pt idx="2429">
                  <c:v>11</c:v>
                </c:pt>
                <c:pt idx="2430">
                  <c:v>10.98</c:v>
                </c:pt>
                <c:pt idx="2431">
                  <c:v>10.96</c:v>
                </c:pt>
                <c:pt idx="2432">
                  <c:v>10.94</c:v>
                </c:pt>
                <c:pt idx="2433">
                  <c:v>10.92</c:v>
                </c:pt>
                <c:pt idx="2434">
                  <c:v>10.94</c:v>
                </c:pt>
                <c:pt idx="2435">
                  <c:v>10.97</c:v>
                </c:pt>
                <c:pt idx="2436">
                  <c:v>10.950000000000001</c:v>
                </c:pt>
                <c:pt idx="2437">
                  <c:v>10.93</c:v>
                </c:pt>
                <c:pt idx="2438">
                  <c:v>10.91</c:v>
                </c:pt>
                <c:pt idx="2439">
                  <c:v>10.94</c:v>
                </c:pt>
                <c:pt idx="2440">
                  <c:v>10.97</c:v>
                </c:pt>
                <c:pt idx="2441">
                  <c:v>10.99</c:v>
                </c:pt>
                <c:pt idx="2442">
                  <c:v>10.97</c:v>
                </c:pt>
                <c:pt idx="2443">
                  <c:v>10.950000000000001</c:v>
                </c:pt>
                <c:pt idx="2444">
                  <c:v>10.98</c:v>
                </c:pt>
                <c:pt idx="2445">
                  <c:v>11</c:v>
                </c:pt>
                <c:pt idx="2446">
                  <c:v>10.99</c:v>
                </c:pt>
                <c:pt idx="2447">
                  <c:v>10.97</c:v>
                </c:pt>
                <c:pt idx="2448">
                  <c:v>10.950000000000001</c:v>
                </c:pt>
                <c:pt idx="2449">
                  <c:v>10.97</c:v>
                </c:pt>
                <c:pt idx="2450">
                  <c:v>10.96</c:v>
                </c:pt>
                <c:pt idx="2451">
                  <c:v>10.94</c:v>
                </c:pt>
                <c:pt idx="2452">
                  <c:v>10.93</c:v>
                </c:pt>
                <c:pt idx="2453">
                  <c:v>10.91</c:v>
                </c:pt>
                <c:pt idx="2454">
                  <c:v>10.93</c:v>
                </c:pt>
                <c:pt idx="2455">
                  <c:v>10.92</c:v>
                </c:pt>
                <c:pt idx="2456">
                  <c:v>10.94</c:v>
                </c:pt>
                <c:pt idx="2457">
                  <c:v>10.93</c:v>
                </c:pt>
                <c:pt idx="2458">
                  <c:v>10.950000000000001</c:v>
                </c:pt>
                <c:pt idx="2459">
                  <c:v>10.93</c:v>
                </c:pt>
                <c:pt idx="2460">
                  <c:v>10.96</c:v>
                </c:pt>
                <c:pt idx="2461">
                  <c:v>10.98</c:v>
                </c:pt>
                <c:pt idx="2462">
                  <c:v>10.96</c:v>
                </c:pt>
                <c:pt idx="2463">
                  <c:v>10.950000000000001</c:v>
                </c:pt>
                <c:pt idx="2464">
                  <c:v>10.97</c:v>
                </c:pt>
                <c:pt idx="2465">
                  <c:v>10.98</c:v>
                </c:pt>
                <c:pt idx="2466">
                  <c:v>10.97</c:v>
                </c:pt>
                <c:pt idx="2467">
                  <c:v>10.99</c:v>
                </c:pt>
                <c:pt idx="2468">
                  <c:v>10.98</c:v>
                </c:pt>
                <c:pt idx="2469">
                  <c:v>10.96</c:v>
                </c:pt>
                <c:pt idx="2470">
                  <c:v>10.950000000000001</c:v>
                </c:pt>
                <c:pt idx="2471">
                  <c:v>10.94</c:v>
                </c:pt>
                <c:pt idx="2472">
                  <c:v>10.92</c:v>
                </c:pt>
                <c:pt idx="2473">
                  <c:v>10.94</c:v>
                </c:pt>
                <c:pt idx="2474">
                  <c:v>10.96</c:v>
                </c:pt>
                <c:pt idx="2475">
                  <c:v>10.98</c:v>
                </c:pt>
                <c:pt idx="2476">
                  <c:v>10.99</c:v>
                </c:pt>
                <c:pt idx="2477">
                  <c:v>11.01</c:v>
                </c:pt>
                <c:pt idx="2478">
                  <c:v>11.03</c:v>
                </c:pt>
                <c:pt idx="2479">
                  <c:v>11.049999999999999</c:v>
                </c:pt>
                <c:pt idx="2480">
                  <c:v>11.06</c:v>
                </c:pt>
                <c:pt idx="2481">
                  <c:v>11.08</c:v>
                </c:pt>
                <c:pt idx="2482">
                  <c:v>11.19</c:v>
                </c:pt>
                <c:pt idx="2483">
                  <c:v>11.219999999999999</c:v>
                </c:pt>
                <c:pt idx="2484">
                  <c:v>11.25</c:v>
                </c:pt>
                <c:pt idx="2485">
                  <c:v>11.229999999999999</c:v>
                </c:pt>
                <c:pt idx="2486">
                  <c:v>11.26</c:v>
                </c:pt>
                <c:pt idx="2487">
                  <c:v>11.24</c:v>
                </c:pt>
                <c:pt idx="2488">
                  <c:v>11.26</c:v>
                </c:pt>
                <c:pt idx="2489">
                  <c:v>11.24</c:v>
                </c:pt>
                <c:pt idx="2490">
                  <c:v>11.270000000000001</c:v>
                </c:pt>
                <c:pt idx="2491">
                  <c:v>11.25</c:v>
                </c:pt>
                <c:pt idx="2492">
                  <c:v>11.280000000000001</c:v>
                </c:pt>
                <c:pt idx="2493">
                  <c:v>11.26</c:v>
                </c:pt>
                <c:pt idx="2494">
                  <c:v>11.280000000000001</c:v>
                </c:pt>
                <c:pt idx="2495">
                  <c:v>11.31</c:v>
                </c:pt>
                <c:pt idx="2496">
                  <c:v>11.290000000000001</c:v>
                </c:pt>
                <c:pt idx="2497">
                  <c:v>11.31</c:v>
                </c:pt>
                <c:pt idx="2498">
                  <c:v>11.290000000000001</c:v>
                </c:pt>
                <c:pt idx="2499">
                  <c:v>11.32</c:v>
                </c:pt>
                <c:pt idx="2500">
                  <c:v>11.3</c:v>
                </c:pt>
                <c:pt idx="2501">
                  <c:v>11.32</c:v>
                </c:pt>
                <c:pt idx="2502">
                  <c:v>11.34</c:v>
                </c:pt>
                <c:pt idx="2503">
                  <c:v>11.32</c:v>
                </c:pt>
                <c:pt idx="2504">
                  <c:v>11.3</c:v>
                </c:pt>
                <c:pt idx="2505">
                  <c:v>11.32</c:v>
                </c:pt>
                <c:pt idx="2506">
                  <c:v>11.3</c:v>
                </c:pt>
                <c:pt idx="2507">
                  <c:v>11.32</c:v>
                </c:pt>
                <c:pt idx="2508">
                  <c:v>11.33</c:v>
                </c:pt>
                <c:pt idx="2509">
                  <c:v>11.32</c:v>
                </c:pt>
                <c:pt idx="2510">
                  <c:v>11.33</c:v>
                </c:pt>
                <c:pt idx="2511">
                  <c:v>11.32</c:v>
                </c:pt>
                <c:pt idx="2512">
                  <c:v>11.3</c:v>
                </c:pt>
                <c:pt idx="2513">
                  <c:v>11.32</c:v>
                </c:pt>
                <c:pt idx="2514">
                  <c:v>11.34</c:v>
                </c:pt>
                <c:pt idx="2515">
                  <c:v>11.36</c:v>
                </c:pt>
                <c:pt idx="2516">
                  <c:v>11.34</c:v>
                </c:pt>
                <c:pt idx="2517">
                  <c:v>11.36</c:v>
                </c:pt>
                <c:pt idx="2518">
                  <c:v>11.379999999999999</c:v>
                </c:pt>
                <c:pt idx="2519">
                  <c:v>11.36</c:v>
                </c:pt>
                <c:pt idx="2520">
                  <c:v>11.34</c:v>
                </c:pt>
                <c:pt idx="2521">
                  <c:v>11.36</c:v>
                </c:pt>
                <c:pt idx="2522">
                  <c:v>11.34</c:v>
                </c:pt>
                <c:pt idx="2523">
                  <c:v>11.36</c:v>
                </c:pt>
                <c:pt idx="2524">
                  <c:v>11.35</c:v>
                </c:pt>
                <c:pt idx="2525">
                  <c:v>11.36</c:v>
                </c:pt>
                <c:pt idx="2526">
                  <c:v>11.35</c:v>
                </c:pt>
                <c:pt idx="2527">
                  <c:v>11.36</c:v>
                </c:pt>
                <c:pt idx="2528">
                  <c:v>11.379999999999999</c:v>
                </c:pt>
                <c:pt idx="2529">
                  <c:v>11.399999999999999</c:v>
                </c:pt>
                <c:pt idx="2530">
                  <c:v>11.379999999999999</c:v>
                </c:pt>
                <c:pt idx="2531">
                  <c:v>11.389999999999999</c:v>
                </c:pt>
                <c:pt idx="2532">
                  <c:v>11.409999999999998</c:v>
                </c:pt>
                <c:pt idx="2533">
                  <c:v>11.42</c:v>
                </c:pt>
                <c:pt idx="2534">
                  <c:v>11.409999999999998</c:v>
                </c:pt>
                <c:pt idx="2535">
                  <c:v>11.389999999999999</c:v>
                </c:pt>
                <c:pt idx="2536">
                  <c:v>11.37</c:v>
                </c:pt>
                <c:pt idx="2537">
                  <c:v>11.389999999999999</c:v>
                </c:pt>
                <c:pt idx="2538">
                  <c:v>11.37</c:v>
                </c:pt>
                <c:pt idx="2539">
                  <c:v>11.379999999999999</c:v>
                </c:pt>
                <c:pt idx="2540">
                  <c:v>11.37</c:v>
                </c:pt>
                <c:pt idx="2541">
                  <c:v>11.379999999999999</c:v>
                </c:pt>
                <c:pt idx="2542">
                  <c:v>11.389999999999999</c:v>
                </c:pt>
                <c:pt idx="2543">
                  <c:v>11.399999999999999</c:v>
                </c:pt>
                <c:pt idx="2544">
                  <c:v>11.409999999999998</c:v>
                </c:pt>
                <c:pt idx="2545">
                  <c:v>11.42</c:v>
                </c:pt>
                <c:pt idx="2546">
                  <c:v>11.399999999999999</c:v>
                </c:pt>
                <c:pt idx="2547">
                  <c:v>11.409999999999998</c:v>
                </c:pt>
                <c:pt idx="2548">
                  <c:v>11.430000000000001</c:v>
                </c:pt>
                <c:pt idx="2549">
                  <c:v>11.65</c:v>
                </c:pt>
                <c:pt idx="2550">
                  <c:v>11.67</c:v>
                </c:pt>
                <c:pt idx="2551">
                  <c:v>11.69</c:v>
                </c:pt>
                <c:pt idx="2552">
                  <c:v>11.66</c:v>
                </c:pt>
                <c:pt idx="2553">
                  <c:v>11.68</c:v>
                </c:pt>
                <c:pt idx="2554">
                  <c:v>11.66</c:v>
                </c:pt>
                <c:pt idx="2555">
                  <c:v>11.67</c:v>
                </c:pt>
                <c:pt idx="2556">
                  <c:v>11.65</c:v>
                </c:pt>
                <c:pt idx="2557">
                  <c:v>11.67</c:v>
                </c:pt>
                <c:pt idx="2558">
                  <c:v>11.69</c:v>
                </c:pt>
                <c:pt idx="2559">
                  <c:v>11.66</c:v>
                </c:pt>
                <c:pt idx="2560">
                  <c:v>11.63</c:v>
                </c:pt>
                <c:pt idx="2561">
                  <c:v>11.64</c:v>
                </c:pt>
                <c:pt idx="2562">
                  <c:v>11.620000000000001</c:v>
                </c:pt>
                <c:pt idx="2563">
                  <c:v>11.64</c:v>
                </c:pt>
                <c:pt idx="2564">
                  <c:v>11.610000000000001</c:v>
                </c:pt>
                <c:pt idx="2565">
                  <c:v>11.58</c:v>
                </c:pt>
                <c:pt idx="2566">
                  <c:v>11.600000000000001</c:v>
                </c:pt>
                <c:pt idx="2567">
                  <c:v>11.58</c:v>
                </c:pt>
                <c:pt idx="2568">
                  <c:v>11.549999999999999</c:v>
                </c:pt>
                <c:pt idx="2569">
                  <c:v>11.53</c:v>
                </c:pt>
                <c:pt idx="2570">
                  <c:v>11.5</c:v>
                </c:pt>
                <c:pt idx="2571">
                  <c:v>11.52</c:v>
                </c:pt>
                <c:pt idx="2572">
                  <c:v>11.54</c:v>
                </c:pt>
                <c:pt idx="2573">
                  <c:v>11.51</c:v>
                </c:pt>
                <c:pt idx="2574">
                  <c:v>11.49</c:v>
                </c:pt>
                <c:pt idx="2575">
                  <c:v>11.46</c:v>
                </c:pt>
                <c:pt idx="2576">
                  <c:v>11.48</c:v>
                </c:pt>
                <c:pt idx="2577">
                  <c:v>11.5</c:v>
                </c:pt>
                <c:pt idx="2578">
                  <c:v>11.51</c:v>
                </c:pt>
                <c:pt idx="2579">
                  <c:v>11.49</c:v>
                </c:pt>
                <c:pt idx="2580">
                  <c:v>11.5</c:v>
                </c:pt>
                <c:pt idx="2581">
                  <c:v>11.52</c:v>
                </c:pt>
                <c:pt idx="2582">
                  <c:v>11.53</c:v>
                </c:pt>
                <c:pt idx="2583">
                  <c:v>11.51</c:v>
                </c:pt>
                <c:pt idx="2584">
                  <c:v>11.52</c:v>
                </c:pt>
                <c:pt idx="2585">
                  <c:v>11.54</c:v>
                </c:pt>
                <c:pt idx="2586">
                  <c:v>11.52</c:v>
                </c:pt>
                <c:pt idx="2587">
                  <c:v>11.53</c:v>
                </c:pt>
                <c:pt idx="2588">
                  <c:v>11.54</c:v>
                </c:pt>
                <c:pt idx="2589">
                  <c:v>11.549999999999999</c:v>
                </c:pt>
                <c:pt idx="2590">
                  <c:v>11.53</c:v>
                </c:pt>
                <c:pt idx="2591">
                  <c:v>11.54</c:v>
                </c:pt>
                <c:pt idx="2592">
                  <c:v>11.559999999999999</c:v>
                </c:pt>
                <c:pt idx="2593">
                  <c:v>11.54</c:v>
                </c:pt>
                <c:pt idx="2594">
                  <c:v>11.52</c:v>
                </c:pt>
                <c:pt idx="2595">
                  <c:v>11.53</c:v>
                </c:pt>
                <c:pt idx="2596">
                  <c:v>11.549999999999999</c:v>
                </c:pt>
                <c:pt idx="2597">
                  <c:v>11.53</c:v>
                </c:pt>
                <c:pt idx="2598">
                  <c:v>11.51</c:v>
                </c:pt>
                <c:pt idx="2599">
                  <c:v>11.52</c:v>
                </c:pt>
                <c:pt idx="2600">
                  <c:v>11.53</c:v>
                </c:pt>
                <c:pt idx="2601">
                  <c:v>11.51</c:v>
                </c:pt>
                <c:pt idx="2602">
                  <c:v>11.49</c:v>
                </c:pt>
                <c:pt idx="2603">
                  <c:v>11.51</c:v>
                </c:pt>
                <c:pt idx="2604">
                  <c:v>11.52</c:v>
                </c:pt>
                <c:pt idx="2605">
                  <c:v>11.5</c:v>
                </c:pt>
                <c:pt idx="2606">
                  <c:v>11.51</c:v>
                </c:pt>
                <c:pt idx="2607">
                  <c:v>11.52</c:v>
                </c:pt>
                <c:pt idx="2608">
                  <c:v>11.53</c:v>
                </c:pt>
                <c:pt idx="2609">
                  <c:v>11.389999999999999</c:v>
                </c:pt>
                <c:pt idx="2610">
                  <c:v>11.42</c:v>
                </c:pt>
                <c:pt idx="2611">
                  <c:v>11.450000000000001</c:v>
                </c:pt>
                <c:pt idx="2612">
                  <c:v>11.47</c:v>
                </c:pt>
                <c:pt idx="2613">
                  <c:v>11.5</c:v>
                </c:pt>
                <c:pt idx="2614">
                  <c:v>11.46</c:v>
                </c:pt>
                <c:pt idx="2615">
                  <c:v>11.48</c:v>
                </c:pt>
                <c:pt idx="2616">
                  <c:v>11.450000000000001</c:v>
                </c:pt>
                <c:pt idx="2617">
                  <c:v>11.42</c:v>
                </c:pt>
                <c:pt idx="2618">
                  <c:v>11.389999999999999</c:v>
                </c:pt>
                <c:pt idx="2619">
                  <c:v>11.36</c:v>
                </c:pt>
                <c:pt idx="2620">
                  <c:v>11.33</c:v>
                </c:pt>
                <c:pt idx="2621">
                  <c:v>11.36</c:v>
                </c:pt>
                <c:pt idx="2622">
                  <c:v>11.379999999999999</c:v>
                </c:pt>
                <c:pt idx="2623">
                  <c:v>11.409999999999998</c:v>
                </c:pt>
                <c:pt idx="2624">
                  <c:v>11.430000000000001</c:v>
                </c:pt>
                <c:pt idx="2625">
                  <c:v>11.450000000000001</c:v>
                </c:pt>
                <c:pt idx="2626">
                  <c:v>11.47</c:v>
                </c:pt>
                <c:pt idx="2627">
                  <c:v>11.5</c:v>
                </c:pt>
                <c:pt idx="2628">
                  <c:v>11.52</c:v>
                </c:pt>
                <c:pt idx="2629">
                  <c:v>11.54</c:v>
                </c:pt>
                <c:pt idx="2630">
                  <c:v>11.559999999999999</c:v>
                </c:pt>
                <c:pt idx="2631">
                  <c:v>11.58</c:v>
                </c:pt>
                <c:pt idx="2632">
                  <c:v>11.549999999999999</c:v>
                </c:pt>
                <c:pt idx="2633">
                  <c:v>11.569999999999999</c:v>
                </c:pt>
                <c:pt idx="2634">
                  <c:v>11.549999999999999</c:v>
                </c:pt>
                <c:pt idx="2635">
                  <c:v>11.52</c:v>
                </c:pt>
                <c:pt idx="2636">
                  <c:v>11.54</c:v>
                </c:pt>
                <c:pt idx="2637">
                  <c:v>11.559999999999999</c:v>
                </c:pt>
                <c:pt idx="2638">
                  <c:v>11.54</c:v>
                </c:pt>
                <c:pt idx="2639">
                  <c:v>11.52</c:v>
                </c:pt>
                <c:pt idx="2640">
                  <c:v>11.53</c:v>
                </c:pt>
                <c:pt idx="2641">
                  <c:v>11.51</c:v>
                </c:pt>
                <c:pt idx="2642">
                  <c:v>11.52</c:v>
                </c:pt>
                <c:pt idx="2643">
                  <c:v>11.54</c:v>
                </c:pt>
                <c:pt idx="2644">
                  <c:v>11.52</c:v>
                </c:pt>
                <c:pt idx="2645">
                  <c:v>11.49</c:v>
                </c:pt>
                <c:pt idx="2646">
                  <c:v>11.47</c:v>
                </c:pt>
                <c:pt idx="2647">
                  <c:v>11.450000000000001</c:v>
                </c:pt>
                <c:pt idx="2648">
                  <c:v>11.430000000000001</c:v>
                </c:pt>
                <c:pt idx="2649">
                  <c:v>11.440000000000001</c:v>
                </c:pt>
                <c:pt idx="2650">
                  <c:v>11.46</c:v>
                </c:pt>
                <c:pt idx="2651">
                  <c:v>11.47</c:v>
                </c:pt>
                <c:pt idx="2652">
                  <c:v>11.49</c:v>
                </c:pt>
                <c:pt idx="2653">
                  <c:v>11.5</c:v>
                </c:pt>
                <c:pt idx="2654">
                  <c:v>11.48</c:v>
                </c:pt>
                <c:pt idx="2655">
                  <c:v>11.46</c:v>
                </c:pt>
                <c:pt idx="2656">
                  <c:v>11.450000000000001</c:v>
                </c:pt>
                <c:pt idx="2657">
                  <c:v>11.46</c:v>
                </c:pt>
                <c:pt idx="2658">
                  <c:v>11.48</c:v>
                </c:pt>
                <c:pt idx="2659">
                  <c:v>11.5</c:v>
                </c:pt>
                <c:pt idx="2660">
                  <c:v>11.48</c:v>
                </c:pt>
                <c:pt idx="2661">
                  <c:v>11.49</c:v>
                </c:pt>
                <c:pt idx="2662">
                  <c:v>11.51</c:v>
                </c:pt>
                <c:pt idx="2663">
                  <c:v>11.49</c:v>
                </c:pt>
                <c:pt idx="2664">
                  <c:v>11.47</c:v>
                </c:pt>
                <c:pt idx="2665">
                  <c:v>11.450000000000001</c:v>
                </c:pt>
                <c:pt idx="2666">
                  <c:v>11.430000000000001</c:v>
                </c:pt>
                <c:pt idx="2667">
                  <c:v>11.450000000000001</c:v>
                </c:pt>
                <c:pt idx="2668">
                  <c:v>11.430000000000001</c:v>
                </c:pt>
                <c:pt idx="2669">
                  <c:v>11.440000000000001</c:v>
                </c:pt>
                <c:pt idx="2670">
                  <c:v>11.42</c:v>
                </c:pt>
                <c:pt idx="2671">
                  <c:v>11.440000000000001</c:v>
                </c:pt>
                <c:pt idx="2672">
                  <c:v>11.42</c:v>
                </c:pt>
                <c:pt idx="2673">
                  <c:v>11.430000000000001</c:v>
                </c:pt>
                <c:pt idx="2674">
                  <c:v>11.52</c:v>
                </c:pt>
                <c:pt idx="2675">
                  <c:v>11.5</c:v>
                </c:pt>
                <c:pt idx="2676">
                  <c:v>11.52</c:v>
                </c:pt>
                <c:pt idx="2677">
                  <c:v>11.5</c:v>
                </c:pt>
                <c:pt idx="2678">
                  <c:v>11.47</c:v>
                </c:pt>
                <c:pt idx="2679">
                  <c:v>11.5</c:v>
                </c:pt>
                <c:pt idx="2680">
                  <c:v>11.47</c:v>
                </c:pt>
                <c:pt idx="2681">
                  <c:v>11.49</c:v>
                </c:pt>
                <c:pt idx="2682">
                  <c:v>11.51</c:v>
                </c:pt>
                <c:pt idx="2683">
                  <c:v>11.49</c:v>
                </c:pt>
                <c:pt idx="2684">
                  <c:v>11.51</c:v>
                </c:pt>
                <c:pt idx="2685">
                  <c:v>11.49</c:v>
                </c:pt>
                <c:pt idx="2686">
                  <c:v>11.51</c:v>
                </c:pt>
                <c:pt idx="2687">
                  <c:v>11.49</c:v>
                </c:pt>
                <c:pt idx="2688">
                  <c:v>11.51</c:v>
                </c:pt>
                <c:pt idx="2689">
                  <c:v>11.53</c:v>
                </c:pt>
                <c:pt idx="2690">
                  <c:v>11.5</c:v>
                </c:pt>
                <c:pt idx="2691">
                  <c:v>11.52</c:v>
                </c:pt>
                <c:pt idx="2692">
                  <c:v>11.5</c:v>
                </c:pt>
                <c:pt idx="2693">
                  <c:v>11.52</c:v>
                </c:pt>
                <c:pt idx="2694">
                  <c:v>11.5</c:v>
                </c:pt>
                <c:pt idx="2695">
                  <c:v>11.52</c:v>
                </c:pt>
                <c:pt idx="2696">
                  <c:v>11.5</c:v>
                </c:pt>
                <c:pt idx="2697">
                  <c:v>11.48</c:v>
                </c:pt>
                <c:pt idx="2698">
                  <c:v>11.5</c:v>
                </c:pt>
                <c:pt idx="2699">
                  <c:v>11.48</c:v>
                </c:pt>
                <c:pt idx="2700">
                  <c:v>11.46</c:v>
                </c:pt>
                <c:pt idx="2701">
                  <c:v>11.440000000000001</c:v>
                </c:pt>
                <c:pt idx="2702">
                  <c:v>11.42</c:v>
                </c:pt>
                <c:pt idx="2703">
                  <c:v>11.440000000000001</c:v>
                </c:pt>
                <c:pt idx="2704">
                  <c:v>11.46</c:v>
                </c:pt>
                <c:pt idx="2705">
                  <c:v>11.440000000000001</c:v>
                </c:pt>
                <c:pt idx="2706">
                  <c:v>11.46</c:v>
                </c:pt>
                <c:pt idx="2707">
                  <c:v>11.440000000000001</c:v>
                </c:pt>
                <c:pt idx="2708">
                  <c:v>11.46</c:v>
                </c:pt>
                <c:pt idx="2709">
                  <c:v>11.440000000000001</c:v>
                </c:pt>
                <c:pt idx="2710">
                  <c:v>11.450000000000001</c:v>
                </c:pt>
                <c:pt idx="2711">
                  <c:v>11.440000000000001</c:v>
                </c:pt>
                <c:pt idx="2712">
                  <c:v>11.42</c:v>
                </c:pt>
                <c:pt idx="2713">
                  <c:v>11.440000000000001</c:v>
                </c:pt>
                <c:pt idx="2714">
                  <c:v>11.42</c:v>
                </c:pt>
                <c:pt idx="2715">
                  <c:v>11.440000000000001</c:v>
                </c:pt>
                <c:pt idx="2716">
                  <c:v>11.450000000000001</c:v>
                </c:pt>
                <c:pt idx="2717">
                  <c:v>11.430000000000001</c:v>
                </c:pt>
                <c:pt idx="2718">
                  <c:v>11.42</c:v>
                </c:pt>
                <c:pt idx="2719">
                  <c:v>11.430000000000001</c:v>
                </c:pt>
                <c:pt idx="2720">
                  <c:v>11.450000000000001</c:v>
                </c:pt>
                <c:pt idx="2721">
                  <c:v>11.430000000000001</c:v>
                </c:pt>
                <c:pt idx="2722">
                  <c:v>11.42</c:v>
                </c:pt>
                <c:pt idx="2723">
                  <c:v>11.430000000000001</c:v>
                </c:pt>
                <c:pt idx="2724">
                  <c:v>11.42</c:v>
                </c:pt>
                <c:pt idx="2725">
                  <c:v>11.399999999999999</c:v>
                </c:pt>
                <c:pt idx="2726">
                  <c:v>11.42</c:v>
                </c:pt>
                <c:pt idx="2727">
                  <c:v>11.399999999999999</c:v>
                </c:pt>
                <c:pt idx="2728">
                  <c:v>11.389999999999999</c:v>
                </c:pt>
                <c:pt idx="2729">
                  <c:v>11.399999999999999</c:v>
                </c:pt>
                <c:pt idx="2730">
                  <c:v>11.409999999999998</c:v>
                </c:pt>
                <c:pt idx="2731">
                  <c:v>11.35</c:v>
                </c:pt>
                <c:pt idx="2732">
                  <c:v>11.37</c:v>
                </c:pt>
                <c:pt idx="2733">
                  <c:v>11.399999999999999</c:v>
                </c:pt>
                <c:pt idx="2734">
                  <c:v>11.430000000000001</c:v>
                </c:pt>
                <c:pt idx="2735">
                  <c:v>11.450000000000001</c:v>
                </c:pt>
                <c:pt idx="2736">
                  <c:v>11.47</c:v>
                </c:pt>
                <c:pt idx="2737">
                  <c:v>11.5</c:v>
                </c:pt>
                <c:pt idx="2738">
                  <c:v>11.52</c:v>
                </c:pt>
                <c:pt idx="2739">
                  <c:v>11.5</c:v>
                </c:pt>
                <c:pt idx="2740">
                  <c:v>11.47</c:v>
                </c:pt>
                <c:pt idx="2741">
                  <c:v>11.450000000000001</c:v>
                </c:pt>
                <c:pt idx="2742">
                  <c:v>11.47</c:v>
                </c:pt>
                <c:pt idx="2743">
                  <c:v>11.450000000000001</c:v>
                </c:pt>
                <c:pt idx="2744">
                  <c:v>11.47</c:v>
                </c:pt>
                <c:pt idx="2745">
                  <c:v>11.450000000000001</c:v>
                </c:pt>
                <c:pt idx="2746">
                  <c:v>11.42</c:v>
                </c:pt>
                <c:pt idx="2747">
                  <c:v>11.399999999999999</c:v>
                </c:pt>
                <c:pt idx="2748">
                  <c:v>11.379999999999999</c:v>
                </c:pt>
                <c:pt idx="2749">
                  <c:v>11.399999999999999</c:v>
                </c:pt>
                <c:pt idx="2750">
                  <c:v>11.37</c:v>
                </c:pt>
                <c:pt idx="2751">
                  <c:v>11.35</c:v>
                </c:pt>
                <c:pt idx="2752">
                  <c:v>11.33</c:v>
                </c:pt>
                <c:pt idx="2753">
                  <c:v>11.35</c:v>
                </c:pt>
                <c:pt idx="2754">
                  <c:v>11.37</c:v>
                </c:pt>
                <c:pt idx="2755">
                  <c:v>11.389999999999999</c:v>
                </c:pt>
                <c:pt idx="2756">
                  <c:v>11.409999999999998</c:v>
                </c:pt>
                <c:pt idx="2757">
                  <c:v>11.389999999999999</c:v>
                </c:pt>
                <c:pt idx="2758">
                  <c:v>11.37</c:v>
                </c:pt>
                <c:pt idx="2759">
                  <c:v>11.35</c:v>
                </c:pt>
                <c:pt idx="2760">
                  <c:v>11.37</c:v>
                </c:pt>
                <c:pt idx="2761">
                  <c:v>11.35</c:v>
                </c:pt>
                <c:pt idx="2762">
                  <c:v>11.37</c:v>
                </c:pt>
                <c:pt idx="2763">
                  <c:v>11.35</c:v>
                </c:pt>
                <c:pt idx="2764">
                  <c:v>11.37</c:v>
                </c:pt>
                <c:pt idx="2765">
                  <c:v>11.389999999999999</c:v>
                </c:pt>
                <c:pt idx="2766">
                  <c:v>11.37</c:v>
                </c:pt>
                <c:pt idx="2767">
                  <c:v>11.35</c:v>
                </c:pt>
                <c:pt idx="2768">
                  <c:v>11.33</c:v>
                </c:pt>
                <c:pt idx="2769">
                  <c:v>11.35</c:v>
                </c:pt>
                <c:pt idx="2770">
                  <c:v>11.34</c:v>
                </c:pt>
                <c:pt idx="2771">
                  <c:v>11.36</c:v>
                </c:pt>
                <c:pt idx="2772">
                  <c:v>11.34</c:v>
                </c:pt>
                <c:pt idx="2773">
                  <c:v>11.32</c:v>
                </c:pt>
                <c:pt idx="2774">
                  <c:v>11.34</c:v>
                </c:pt>
                <c:pt idx="2775">
                  <c:v>11.36</c:v>
                </c:pt>
                <c:pt idx="2776">
                  <c:v>11.37</c:v>
                </c:pt>
                <c:pt idx="2777">
                  <c:v>11.36</c:v>
                </c:pt>
                <c:pt idx="2778">
                  <c:v>11.37</c:v>
                </c:pt>
                <c:pt idx="2779">
                  <c:v>11.389999999999999</c:v>
                </c:pt>
                <c:pt idx="2780">
                  <c:v>11.409999999999998</c:v>
                </c:pt>
                <c:pt idx="2781">
                  <c:v>11.42</c:v>
                </c:pt>
                <c:pt idx="2782">
                  <c:v>11.440000000000001</c:v>
                </c:pt>
                <c:pt idx="2783">
                  <c:v>11.450000000000001</c:v>
                </c:pt>
                <c:pt idx="2784">
                  <c:v>11.46</c:v>
                </c:pt>
                <c:pt idx="2785">
                  <c:v>11.48</c:v>
                </c:pt>
                <c:pt idx="2786">
                  <c:v>11.49</c:v>
                </c:pt>
                <c:pt idx="2787">
                  <c:v>11.63</c:v>
                </c:pt>
                <c:pt idx="2788">
                  <c:v>11.600000000000001</c:v>
                </c:pt>
                <c:pt idx="2789">
                  <c:v>11.63</c:v>
                </c:pt>
                <c:pt idx="2790">
                  <c:v>11.65</c:v>
                </c:pt>
                <c:pt idx="2791">
                  <c:v>11.67</c:v>
                </c:pt>
                <c:pt idx="2792">
                  <c:v>11.7</c:v>
                </c:pt>
                <c:pt idx="2793">
                  <c:v>11.709999999999999</c:v>
                </c:pt>
                <c:pt idx="2794">
                  <c:v>11.729999999999999</c:v>
                </c:pt>
                <c:pt idx="2795">
                  <c:v>11.75</c:v>
                </c:pt>
                <c:pt idx="2796">
                  <c:v>11.770000000000001</c:v>
                </c:pt>
                <c:pt idx="2797">
                  <c:v>11.74</c:v>
                </c:pt>
                <c:pt idx="2798">
                  <c:v>11.76</c:v>
                </c:pt>
                <c:pt idx="2799">
                  <c:v>11.729999999999999</c:v>
                </c:pt>
                <c:pt idx="2800">
                  <c:v>11.7</c:v>
                </c:pt>
                <c:pt idx="2801">
                  <c:v>11.709999999999999</c:v>
                </c:pt>
                <c:pt idx="2802">
                  <c:v>11.69</c:v>
                </c:pt>
                <c:pt idx="2803">
                  <c:v>11.66</c:v>
                </c:pt>
                <c:pt idx="2804">
                  <c:v>11.67</c:v>
                </c:pt>
                <c:pt idx="2805">
                  <c:v>11.65</c:v>
                </c:pt>
                <c:pt idx="2806">
                  <c:v>11.620000000000001</c:v>
                </c:pt>
                <c:pt idx="2807">
                  <c:v>11.64</c:v>
                </c:pt>
                <c:pt idx="2808">
                  <c:v>11.610000000000001</c:v>
                </c:pt>
                <c:pt idx="2809">
                  <c:v>11.590000000000002</c:v>
                </c:pt>
                <c:pt idx="2810">
                  <c:v>11.559999999999999</c:v>
                </c:pt>
                <c:pt idx="2811">
                  <c:v>11.53</c:v>
                </c:pt>
                <c:pt idx="2812">
                  <c:v>11.549999999999999</c:v>
                </c:pt>
                <c:pt idx="2813">
                  <c:v>11.569999999999999</c:v>
                </c:pt>
                <c:pt idx="2814">
                  <c:v>11.549999999999999</c:v>
                </c:pt>
                <c:pt idx="2815">
                  <c:v>11.53</c:v>
                </c:pt>
                <c:pt idx="2816">
                  <c:v>11.54</c:v>
                </c:pt>
                <c:pt idx="2817">
                  <c:v>11.559999999999999</c:v>
                </c:pt>
                <c:pt idx="2818">
                  <c:v>11.58</c:v>
                </c:pt>
                <c:pt idx="2819">
                  <c:v>11.590000000000002</c:v>
                </c:pt>
                <c:pt idx="2820">
                  <c:v>11.610000000000001</c:v>
                </c:pt>
                <c:pt idx="2821">
                  <c:v>11.63</c:v>
                </c:pt>
                <c:pt idx="2822">
                  <c:v>11.64</c:v>
                </c:pt>
                <c:pt idx="2823">
                  <c:v>11.620000000000001</c:v>
                </c:pt>
                <c:pt idx="2824">
                  <c:v>11.63</c:v>
                </c:pt>
                <c:pt idx="2825">
                  <c:v>11.65</c:v>
                </c:pt>
                <c:pt idx="2826">
                  <c:v>11.63</c:v>
                </c:pt>
                <c:pt idx="2827">
                  <c:v>11.64</c:v>
                </c:pt>
                <c:pt idx="2828">
                  <c:v>11.620000000000001</c:v>
                </c:pt>
                <c:pt idx="2829">
                  <c:v>11.64</c:v>
                </c:pt>
                <c:pt idx="2830">
                  <c:v>11.65</c:v>
                </c:pt>
                <c:pt idx="2831">
                  <c:v>11.67</c:v>
                </c:pt>
                <c:pt idx="2832">
                  <c:v>11.65</c:v>
                </c:pt>
                <c:pt idx="2833">
                  <c:v>11.620000000000001</c:v>
                </c:pt>
                <c:pt idx="2834">
                  <c:v>11.64</c:v>
                </c:pt>
                <c:pt idx="2835">
                  <c:v>11.65</c:v>
                </c:pt>
                <c:pt idx="2836">
                  <c:v>11.67</c:v>
                </c:pt>
                <c:pt idx="2837">
                  <c:v>11.68</c:v>
                </c:pt>
                <c:pt idx="2838">
                  <c:v>11.69</c:v>
                </c:pt>
                <c:pt idx="2839">
                  <c:v>11.67</c:v>
                </c:pt>
                <c:pt idx="2840">
                  <c:v>11.65</c:v>
                </c:pt>
                <c:pt idx="2841">
                  <c:v>11.66</c:v>
                </c:pt>
                <c:pt idx="2842">
                  <c:v>11.67</c:v>
                </c:pt>
                <c:pt idx="2843">
                  <c:v>11.68</c:v>
                </c:pt>
                <c:pt idx="2844">
                  <c:v>11.7</c:v>
                </c:pt>
                <c:pt idx="2845">
                  <c:v>11.709999999999999</c:v>
                </c:pt>
                <c:pt idx="2846">
                  <c:v>11.770000000000001</c:v>
                </c:pt>
                <c:pt idx="2847">
                  <c:v>11.790000000000001</c:v>
                </c:pt>
                <c:pt idx="2848">
                  <c:v>11.81</c:v>
                </c:pt>
                <c:pt idx="2849">
                  <c:v>11.780000000000001</c:v>
                </c:pt>
                <c:pt idx="2850">
                  <c:v>11.8</c:v>
                </c:pt>
                <c:pt idx="2851">
                  <c:v>11.770000000000001</c:v>
                </c:pt>
                <c:pt idx="2852">
                  <c:v>11.74</c:v>
                </c:pt>
                <c:pt idx="2853">
                  <c:v>11.7</c:v>
                </c:pt>
                <c:pt idx="2854">
                  <c:v>11.719999999999999</c:v>
                </c:pt>
                <c:pt idx="2855">
                  <c:v>11.69</c:v>
                </c:pt>
                <c:pt idx="2856">
                  <c:v>11.709999999999999</c:v>
                </c:pt>
                <c:pt idx="2857">
                  <c:v>11.68</c:v>
                </c:pt>
                <c:pt idx="2858">
                  <c:v>11.7</c:v>
                </c:pt>
                <c:pt idx="2859">
                  <c:v>11.67</c:v>
                </c:pt>
                <c:pt idx="2860">
                  <c:v>11.65</c:v>
                </c:pt>
                <c:pt idx="2861">
                  <c:v>11.620000000000001</c:v>
                </c:pt>
                <c:pt idx="2862">
                  <c:v>11.590000000000002</c:v>
                </c:pt>
                <c:pt idx="2863">
                  <c:v>11.610000000000001</c:v>
                </c:pt>
                <c:pt idx="2864">
                  <c:v>11.590000000000002</c:v>
                </c:pt>
                <c:pt idx="2865">
                  <c:v>11.600000000000001</c:v>
                </c:pt>
                <c:pt idx="2866">
                  <c:v>11.620000000000001</c:v>
                </c:pt>
                <c:pt idx="2867">
                  <c:v>11.64</c:v>
                </c:pt>
                <c:pt idx="2868">
                  <c:v>11.620000000000001</c:v>
                </c:pt>
                <c:pt idx="2869">
                  <c:v>11.63</c:v>
                </c:pt>
                <c:pt idx="2870">
                  <c:v>11.65</c:v>
                </c:pt>
                <c:pt idx="2871">
                  <c:v>11.620000000000001</c:v>
                </c:pt>
                <c:pt idx="2872">
                  <c:v>11.64</c:v>
                </c:pt>
                <c:pt idx="2873">
                  <c:v>11.620000000000001</c:v>
                </c:pt>
                <c:pt idx="2874">
                  <c:v>11.63</c:v>
                </c:pt>
                <c:pt idx="2875">
                  <c:v>11.610000000000001</c:v>
                </c:pt>
                <c:pt idx="2876">
                  <c:v>11.620000000000001</c:v>
                </c:pt>
                <c:pt idx="2877">
                  <c:v>11.600000000000001</c:v>
                </c:pt>
                <c:pt idx="2878">
                  <c:v>11.620000000000001</c:v>
                </c:pt>
                <c:pt idx="2879">
                  <c:v>11.63</c:v>
                </c:pt>
                <c:pt idx="2880">
                  <c:v>11.65</c:v>
                </c:pt>
                <c:pt idx="2881">
                  <c:v>11.63</c:v>
                </c:pt>
                <c:pt idx="2882">
                  <c:v>11.64</c:v>
                </c:pt>
                <c:pt idx="2883">
                  <c:v>11.66</c:v>
                </c:pt>
                <c:pt idx="2884">
                  <c:v>11.67</c:v>
                </c:pt>
                <c:pt idx="2885">
                  <c:v>11.65</c:v>
                </c:pt>
                <c:pt idx="2886">
                  <c:v>11.63</c:v>
                </c:pt>
                <c:pt idx="2887">
                  <c:v>11.64</c:v>
                </c:pt>
                <c:pt idx="2888">
                  <c:v>11.620000000000001</c:v>
                </c:pt>
                <c:pt idx="2889">
                  <c:v>11.63</c:v>
                </c:pt>
                <c:pt idx="2890">
                  <c:v>11.64</c:v>
                </c:pt>
                <c:pt idx="2891">
                  <c:v>11.620000000000001</c:v>
                </c:pt>
                <c:pt idx="2892">
                  <c:v>11.64</c:v>
                </c:pt>
                <c:pt idx="2893">
                  <c:v>11.65</c:v>
                </c:pt>
                <c:pt idx="2894">
                  <c:v>11.63</c:v>
                </c:pt>
                <c:pt idx="2895">
                  <c:v>11.610000000000001</c:v>
                </c:pt>
                <c:pt idx="2896">
                  <c:v>11.600000000000001</c:v>
                </c:pt>
                <c:pt idx="2897">
                  <c:v>11.610000000000001</c:v>
                </c:pt>
                <c:pt idx="2898">
                  <c:v>11.620000000000001</c:v>
                </c:pt>
                <c:pt idx="2899">
                  <c:v>11.64</c:v>
                </c:pt>
                <c:pt idx="2900">
                  <c:v>11.65</c:v>
                </c:pt>
                <c:pt idx="2901">
                  <c:v>11.63</c:v>
                </c:pt>
                <c:pt idx="2902">
                  <c:v>11.610000000000001</c:v>
                </c:pt>
                <c:pt idx="2903">
                  <c:v>11.600000000000001</c:v>
                </c:pt>
                <c:pt idx="2904">
                  <c:v>11.58</c:v>
                </c:pt>
                <c:pt idx="2905">
                  <c:v>11.590000000000002</c:v>
                </c:pt>
                <c:pt idx="2906">
                  <c:v>11.58</c:v>
                </c:pt>
                <c:pt idx="2907">
                  <c:v>11.559999999999999</c:v>
                </c:pt>
                <c:pt idx="2908">
                  <c:v>11.549999999999999</c:v>
                </c:pt>
                <c:pt idx="2909">
                  <c:v>11.53</c:v>
                </c:pt>
                <c:pt idx="2910">
                  <c:v>11.54</c:v>
                </c:pt>
                <c:pt idx="2911">
                  <c:v>11.53</c:v>
                </c:pt>
                <c:pt idx="2912">
                  <c:v>11.54</c:v>
                </c:pt>
                <c:pt idx="2913">
                  <c:v>11.379999999999999</c:v>
                </c:pt>
                <c:pt idx="2914">
                  <c:v>11.36</c:v>
                </c:pt>
                <c:pt idx="2915">
                  <c:v>11.34</c:v>
                </c:pt>
                <c:pt idx="2916">
                  <c:v>11.32</c:v>
                </c:pt>
                <c:pt idx="2917">
                  <c:v>11.3</c:v>
                </c:pt>
                <c:pt idx="2918">
                  <c:v>11.280000000000001</c:v>
                </c:pt>
                <c:pt idx="2919">
                  <c:v>11.26</c:v>
                </c:pt>
                <c:pt idx="2920">
                  <c:v>11.25</c:v>
                </c:pt>
                <c:pt idx="2921">
                  <c:v>11.270000000000001</c:v>
                </c:pt>
                <c:pt idx="2922">
                  <c:v>11.25</c:v>
                </c:pt>
                <c:pt idx="2923">
                  <c:v>11.24</c:v>
                </c:pt>
                <c:pt idx="2924">
                  <c:v>11.26</c:v>
                </c:pt>
                <c:pt idx="2925">
                  <c:v>11.24</c:v>
                </c:pt>
                <c:pt idx="2926">
                  <c:v>11.26</c:v>
                </c:pt>
                <c:pt idx="2927">
                  <c:v>11.280000000000001</c:v>
                </c:pt>
                <c:pt idx="2928">
                  <c:v>11.3</c:v>
                </c:pt>
                <c:pt idx="2929">
                  <c:v>11.290000000000001</c:v>
                </c:pt>
                <c:pt idx="2930">
                  <c:v>11.31</c:v>
                </c:pt>
                <c:pt idx="2931">
                  <c:v>11.290000000000001</c:v>
                </c:pt>
                <c:pt idx="2932">
                  <c:v>11.270000000000001</c:v>
                </c:pt>
                <c:pt idx="2933">
                  <c:v>11.26</c:v>
                </c:pt>
                <c:pt idx="2934">
                  <c:v>11.280000000000001</c:v>
                </c:pt>
                <c:pt idx="2935">
                  <c:v>11.3</c:v>
                </c:pt>
                <c:pt idx="2936">
                  <c:v>11.280000000000001</c:v>
                </c:pt>
                <c:pt idx="2937">
                  <c:v>11.3</c:v>
                </c:pt>
                <c:pt idx="2938">
                  <c:v>11.32</c:v>
                </c:pt>
                <c:pt idx="2939">
                  <c:v>11.34</c:v>
                </c:pt>
                <c:pt idx="2940">
                  <c:v>11.35</c:v>
                </c:pt>
                <c:pt idx="2941">
                  <c:v>11.34</c:v>
                </c:pt>
                <c:pt idx="2942">
                  <c:v>11.36</c:v>
                </c:pt>
                <c:pt idx="2943">
                  <c:v>11.37</c:v>
                </c:pt>
                <c:pt idx="2944">
                  <c:v>11.36</c:v>
                </c:pt>
                <c:pt idx="2945">
                  <c:v>11.379999999999999</c:v>
                </c:pt>
                <c:pt idx="2946">
                  <c:v>11.36</c:v>
                </c:pt>
                <c:pt idx="2947">
                  <c:v>11.379999999999999</c:v>
                </c:pt>
                <c:pt idx="2948">
                  <c:v>11.36</c:v>
                </c:pt>
                <c:pt idx="2949">
                  <c:v>11.35</c:v>
                </c:pt>
                <c:pt idx="2950">
                  <c:v>11.33</c:v>
                </c:pt>
                <c:pt idx="2951">
                  <c:v>11.32</c:v>
                </c:pt>
                <c:pt idx="2952">
                  <c:v>11.33</c:v>
                </c:pt>
                <c:pt idx="2953">
                  <c:v>11.34</c:v>
                </c:pt>
                <c:pt idx="2954">
                  <c:v>11.36</c:v>
                </c:pt>
                <c:pt idx="2955">
                  <c:v>11.379999999999999</c:v>
                </c:pt>
                <c:pt idx="2956">
                  <c:v>11.36</c:v>
                </c:pt>
                <c:pt idx="2957">
                  <c:v>11.379999999999999</c:v>
                </c:pt>
                <c:pt idx="2958">
                  <c:v>11.36</c:v>
                </c:pt>
                <c:pt idx="2959">
                  <c:v>11.379999999999999</c:v>
                </c:pt>
                <c:pt idx="2960">
                  <c:v>11.389999999999999</c:v>
                </c:pt>
                <c:pt idx="2961">
                  <c:v>11.379999999999999</c:v>
                </c:pt>
                <c:pt idx="2962">
                  <c:v>11.399999999999999</c:v>
                </c:pt>
                <c:pt idx="2963">
                  <c:v>11.409999999999998</c:v>
                </c:pt>
                <c:pt idx="2964">
                  <c:v>11.430000000000001</c:v>
                </c:pt>
                <c:pt idx="2965">
                  <c:v>11.440000000000001</c:v>
                </c:pt>
                <c:pt idx="2966">
                  <c:v>11.450000000000001</c:v>
                </c:pt>
                <c:pt idx="2967">
                  <c:v>11.430000000000001</c:v>
                </c:pt>
                <c:pt idx="2968">
                  <c:v>11.42</c:v>
                </c:pt>
                <c:pt idx="2969">
                  <c:v>11.430000000000001</c:v>
                </c:pt>
                <c:pt idx="2970">
                  <c:v>11.42</c:v>
                </c:pt>
                <c:pt idx="2971">
                  <c:v>11.430000000000001</c:v>
                </c:pt>
                <c:pt idx="2972">
                  <c:v>11.440000000000001</c:v>
                </c:pt>
                <c:pt idx="2973">
                  <c:v>11.430000000000001</c:v>
                </c:pt>
                <c:pt idx="2974">
                  <c:v>11.53</c:v>
                </c:pt>
                <c:pt idx="2975">
                  <c:v>11.549999999999999</c:v>
                </c:pt>
                <c:pt idx="2976">
                  <c:v>11.569999999999999</c:v>
                </c:pt>
                <c:pt idx="2977">
                  <c:v>11.600000000000001</c:v>
                </c:pt>
                <c:pt idx="2978">
                  <c:v>11.569999999999999</c:v>
                </c:pt>
                <c:pt idx="2979">
                  <c:v>11.590000000000002</c:v>
                </c:pt>
                <c:pt idx="2980">
                  <c:v>11.569999999999999</c:v>
                </c:pt>
                <c:pt idx="2981">
                  <c:v>11.590000000000002</c:v>
                </c:pt>
                <c:pt idx="2982">
                  <c:v>11.569999999999999</c:v>
                </c:pt>
                <c:pt idx="2983">
                  <c:v>11.590000000000002</c:v>
                </c:pt>
                <c:pt idx="2984">
                  <c:v>11.559999999999999</c:v>
                </c:pt>
                <c:pt idx="2985">
                  <c:v>11.590000000000002</c:v>
                </c:pt>
                <c:pt idx="2986">
                  <c:v>11.559999999999999</c:v>
                </c:pt>
                <c:pt idx="2987">
                  <c:v>11.54</c:v>
                </c:pt>
                <c:pt idx="2988">
                  <c:v>11.559999999999999</c:v>
                </c:pt>
                <c:pt idx="2989">
                  <c:v>11.58</c:v>
                </c:pt>
                <c:pt idx="2990">
                  <c:v>11.600000000000001</c:v>
                </c:pt>
                <c:pt idx="2991">
                  <c:v>11.58</c:v>
                </c:pt>
                <c:pt idx="2992">
                  <c:v>11.559999999999999</c:v>
                </c:pt>
                <c:pt idx="2993">
                  <c:v>11.53</c:v>
                </c:pt>
                <c:pt idx="2994">
                  <c:v>11.549999999999999</c:v>
                </c:pt>
                <c:pt idx="2995">
                  <c:v>11.53</c:v>
                </c:pt>
                <c:pt idx="2996">
                  <c:v>11.51</c:v>
                </c:pt>
                <c:pt idx="2997">
                  <c:v>11.53</c:v>
                </c:pt>
                <c:pt idx="2998">
                  <c:v>11.549999999999999</c:v>
                </c:pt>
                <c:pt idx="2999">
                  <c:v>11.53</c:v>
                </c:pt>
                <c:pt idx="3000">
                  <c:v>11.51</c:v>
                </c:pt>
                <c:pt idx="3001">
                  <c:v>11.53</c:v>
                </c:pt>
                <c:pt idx="3002">
                  <c:v>11.51</c:v>
                </c:pt>
                <c:pt idx="3003">
                  <c:v>11.53</c:v>
                </c:pt>
                <c:pt idx="3004">
                  <c:v>11.54</c:v>
                </c:pt>
                <c:pt idx="3005">
                  <c:v>11.559999999999999</c:v>
                </c:pt>
                <c:pt idx="3006">
                  <c:v>11.569999999999999</c:v>
                </c:pt>
                <c:pt idx="3007">
                  <c:v>11.590000000000002</c:v>
                </c:pt>
                <c:pt idx="3008">
                  <c:v>11.569999999999999</c:v>
                </c:pt>
                <c:pt idx="3009">
                  <c:v>11.549999999999999</c:v>
                </c:pt>
                <c:pt idx="3010">
                  <c:v>11.559999999999999</c:v>
                </c:pt>
                <c:pt idx="3011">
                  <c:v>11.54</c:v>
                </c:pt>
                <c:pt idx="3012">
                  <c:v>11.53</c:v>
                </c:pt>
                <c:pt idx="3013">
                  <c:v>11.54</c:v>
                </c:pt>
                <c:pt idx="3014">
                  <c:v>11.549999999999999</c:v>
                </c:pt>
                <c:pt idx="3015">
                  <c:v>11.569999999999999</c:v>
                </c:pt>
                <c:pt idx="3016">
                  <c:v>11.549999999999999</c:v>
                </c:pt>
                <c:pt idx="3017">
                  <c:v>11.53</c:v>
                </c:pt>
                <c:pt idx="3018">
                  <c:v>11.52</c:v>
                </c:pt>
                <c:pt idx="3019">
                  <c:v>11.5</c:v>
                </c:pt>
                <c:pt idx="3020">
                  <c:v>11.48</c:v>
                </c:pt>
                <c:pt idx="3021">
                  <c:v>11.5</c:v>
                </c:pt>
                <c:pt idx="3022">
                  <c:v>11.48</c:v>
                </c:pt>
                <c:pt idx="3023">
                  <c:v>11.49</c:v>
                </c:pt>
                <c:pt idx="3024">
                  <c:v>11.48</c:v>
                </c:pt>
                <c:pt idx="3025">
                  <c:v>11.46</c:v>
                </c:pt>
                <c:pt idx="3026">
                  <c:v>11.450000000000001</c:v>
                </c:pt>
                <c:pt idx="3027">
                  <c:v>11.47</c:v>
                </c:pt>
                <c:pt idx="3028">
                  <c:v>11.48</c:v>
                </c:pt>
                <c:pt idx="3029">
                  <c:v>11.47</c:v>
                </c:pt>
                <c:pt idx="3030">
                  <c:v>11.48</c:v>
                </c:pt>
                <c:pt idx="3031">
                  <c:v>11.47</c:v>
                </c:pt>
                <c:pt idx="3032">
                  <c:v>11.450000000000001</c:v>
                </c:pt>
                <c:pt idx="3033">
                  <c:v>11.47</c:v>
                </c:pt>
                <c:pt idx="3034">
                  <c:v>11.450000000000001</c:v>
                </c:pt>
                <c:pt idx="3035">
                  <c:v>11.46</c:v>
                </c:pt>
                <c:pt idx="3036">
                  <c:v>11.450000000000001</c:v>
                </c:pt>
                <c:pt idx="3037">
                  <c:v>11.440000000000001</c:v>
                </c:pt>
                <c:pt idx="3038">
                  <c:v>11.36</c:v>
                </c:pt>
                <c:pt idx="3039">
                  <c:v>11.379999999999999</c:v>
                </c:pt>
                <c:pt idx="3040">
                  <c:v>11.36</c:v>
                </c:pt>
                <c:pt idx="3041">
                  <c:v>11.389999999999999</c:v>
                </c:pt>
                <c:pt idx="3042">
                  <c:v>11.409999999999998</c:v>
                </c:pt>
                <c:pt idx="3043">
                  <c:v>11.430000000000001</c:v>
                </c:pt>
                <c:pt idx="3044">
                  <c:v>11.409999999999998</c:v>
                </c:pt>
                <c:pt idx="3045">
                  <c:v>11.379999999999999</c:v>
                </c:pt>
                <c:pt idx="3046">
                  <c:v>11.36</c:v>
                </c:pt>
                <c:pt idx="3047">
                  <c:v>11.33</c:v>
                </c:pt>
                <c:pt idx="3048">
                  <c:v>11.31</c:v>
                </c:pt>
                <c:pt idx="3049">
                  <c:v>11.33</c:v>
                </c:pt>
                <c:pt idx="3050">
                  <c:v>11.36</c:v>
                </c:pt>
                <c:pt idx="3051">
                  <c:v>11.33</c:v>
                </c:pt>
                <c:pt idx="3052">
                  <c:v>11.36</c:v>
                </c:pt>
                <c:pt idx="3053">
                  <c:v>11.33</c:v>
                </c:pt>
                <c:pt idx="3054">
                  <c:v>11.31</c:v>
                </c:pt>
                <c:pt idx="3055">
                  <c:v>11.290000000000001</c:v>
                </c:pt>
                <c:pt idx="3056">
                  <c:v>11.270000000000001</c:v>
                </c:pt>
                <c:pt idx="3057">
                  <c:v>11.25</c:v>
                </c:pt>
                <c:pt idx="3058">
                  <c:v>11.270000000000001</c:v>
                </c:pt>
                <c:pt idx="3059">
                  <c:v>11.25</c:v>
                </c:pt>
                <c:pt idx="3060">
                  <c:v>11.270000000000001</c:v>
                </c:pt>
                <c:pt idx="3061">
                  <c:v>11.290000000000001</c:v>
                </c:pt>
                <c:pt idx="3062">
                  <c:v>11.31</c:v>
                </c:pt>
                <c:pt idx="3063">
                  <c:v>11.290000000000001</c:v>
                </c:pt>
                <c:pt idx="3064">
                  <c:v>11.270000000000001</c:v>
                </c:pt>
                <c:pt idx="3065">
                  <c:v>11.25</c:v>
                </c:pt>
                <c:pt idx="3066">
                  <c:v>11.229999999999999</c:v>
                </c:pt>
                <c:pt idx="3067">
                  <c:v>11.209999999999999</c:v>
                </c:pt>
                <c:pt idx="3068">
                  <c:v>11.229999999999999</c:v>
                </c:pt>
                <c:pt idx="3069">
                  <c:v>11.209999999999999</c:v>
                </c:pt>
                <c:pt idx="3070">
                  <c:v>11.229999999999999</c:v>
                </c:pt>
                <c:pt idx="3071">
                  <c:v>11.25</c:v>
                </c:pt>
                <c:pt idx="3072">
                  <c:v>11.270000000000001</c:v>
                </c:pt>
                <c:pt idx="3073">
                  <c:v>11.25</c:v>
                </c:pt>
                <c:pt idx="3074">
                  <c:v>11.270000000000001</c:v>
                </c:pt>
                <c:pt idx="3075">
                  <c:v>11.25</c:v>
                </c:pt>
                <c:pt idx="3076">
                  <c:v>11.270000000000001</c:v>
                </c:pt>
                <c:pt idx="3077">
                  <c:v>11.280000000000001</c:v>
                </c:pt>
                <c:pt idx="3078">
                  <c:v>11.3</c:v>
                </c:pt>
                <c:pt idx="3079">
                  <c:v>11.280000000000001</c:v>
                </c:pt>
                <c:pt idx="3080">
                  <c:v>11.270000000000001</c:v>
                </c:pt>
                <c:pt idx="3081">
                  <c:v>11.290000000000001</c:v>
                </c:pt>
                <c:pt idx="3082">
                  <c:v>11.270000000000001</c:v>
                </c:pt>
                <c:pt idx="3083">
                  <c:v>11.280000000000001</c:v>
                </c:pt>
                <c:pt idx="3084">
                  <c:v>11.270000000000001</c:v>
                </c:pt>
                <c:pt idx="3085">
                  <c:v>11.25</c:v>
                </c:pt>
                <c:pt idx="3086">
                  <c:v>11.24</c:v>
                </c:pt>
                <c:pt idx="3087">
                  <c:v>11.219999999999999</c:v>
                </c:pt>
                <c:pt idx="3088">
                  <c:v>11.24</c:v>
                </c:pt>
                <c:pt idx="3089">
                  <c:v>11.219999999999999</c:v>
                </c:pt>
                <c:pt idx="3090">
                  <c:v>11.24</c:v>
                </c:pt>
                <c:pt idx="3091">
                  <c:v>11.25</c:v>
                </c:pt>
                <c:pt idx="3092">
                  <c:v>11.270000000000001</c:v>
                </c:pt>
                <c:pt idx="3093">
                  <c:v>11.26</c:v>
                </c:pt>
                <c:pt idx="3094">
                  <c:v>11.270000000000001</c:v>
                </c:pt>
                <c:pt idx="3095">
                  <c:v>11.26</c:v>
                </c:pt>
                <c:pt idx="3096">
                  <c:v>11.270000000000001</c:v>
                </c:pt>
                <c:pt idx="3097">
                  <c:v>11.26</c:v>
                </c:pt>
                <c:pt idx="3098">
                  <c:v>11.270000000000001</c:v>
                </c:pt>
                <c:pt idx="3099">
                  <c:v>11.26</c:v>
                </c:pt>
                <c:pt idx="3100">
                  <c:v>11.24</c:v>
                </c:pt>
                <c:pt idx="3101">
                  <c:v>11.229999999999999</c:v>
                </c:pt>
                <c:pt idx="3102">
                  <c:v>11.1</c:v>
                </c:pt>
                <c:pt idx="3103">
                  <c:v>11.08</c:v>
                </c:pt>
                <c:pt idx="3104">
                  <c:v>11.110000000000001</c:v>
                </c:pt>
                <c:pt idx="3105">
                  <c:v>11.08</c:v>
                </c:pt>
                <c:pt idx="3106">
                  <c:v>11.110000000000001</c:v>
                </c:pt>
                <c:pt idx="3107">
                  <c:v>11.13</c:v>
                </c:pt>
                <c:pt idx="3108">
                  <c:v>11.16</c:v>
                </c:pt>
                <c:pt idx="3109">
                  <c:v>11.14</c:v>
                </c:pt>
                <c:pt idx="3110">
                  <c:v>11.16</c:v>
                </c:pt>
                <c:pt idx="3111">
                  <c:v>11.19</c:v>
                </c:pt>
                <c:pt idx="3112">
                  <c:v>11.16</c:v>
                </c:pt>
                <c:pt idx="3113">
                  <c:v>11.19</c:v>
                </c:pt>
                <c:pt idx="3114">
                  <c:v>11.209999999999999</c:v>
                </c:pt>
                <c:pt idx="3115">
                  <c:v>11.229999999999999</c:v>
                </c:pt>
                <c:pt idx="3116">
                  <c:v>11.209999999999999</c:v>
                </c:pt>
                <c:pt idx="3117">
                  <c:v>11.19</c:v>
                </c:pt>
                <c:pt idx="3118">
                  <c:v>11.209999999999999</c:v>
                </c:pt>
                <c:pt idx="3119">
                  <c:v>11.2</c:v>
                </c:pt>
                <c:pt idx="3120">
                  <c:v>11.219999999999999</c:v>
                </c:pt>
                <c:pt idx="3121">
                  <c:v>11.24</c:v>
                </c:pt>
                <c:pt idx="3122">
                  <c:v>11.26</c:v>
                </c:pt>
                <c:pt idx="3123">
                  <c:v>11.24</c:v>
                </c:pt>
                <c:pt idx="3124">
                  <c:v>11.270000000000001</c:v>
                </c:pt>
                <c:pt idx="3125">
                  <c:v>11.25</c:v>
                </c:pt>
                <c:pt idx="3126">
                  <c:v>11.26</c:v>
                </c:pt>
                <c:pt idx="3127">
                  <c:v>11.290000000000001</c:v>
                </c:pt>
                <c:pt idx="3128">
                  <c:v>11.31</c:v>
                </c:pt>
                <c:pt idx="3129">
                  <c:v>11.32</c:v>
                </c:pt>
                <c:pt idx="3130">
                  <c:v>11.31</c:v>
                </c:pt>
                <c:pt idx="3131">
                  <c:v>11.290000000000001</c:v>
                </c:pt>
                <c:pt idx="3132">
                  <c:v>11.270000000000001</c:v>
                </c:pt>
                <c:pt idx="3133">
                  <c:v>11.290000000000001</c:v>
                </c:pt>
                <c:pt idx="3134">
                  <c:v>11.3</c:v>
                </c:pt>
                <c:pt idx="3135">
                  <c:v>11.32</c:v>
                </c:pt>
                <c:pt idx="3136">
                  <c:v>11.3</c:v>
                </c:pt>
                <c:pt idx="3137">
                  <c:v>11.32</c:v>
                </c:pt>
                <c:pt idx="3138">
                  <c:v>11.33</c:v>
                </c:pt>
                <c:pt idx="3139">
                  <c:v>11.35</c:v>
                </c:pt>
                <c:pt idx="3140">
                  <c:v>11.36</c:v>
                </c:pt>
                <c:pt idx="3141">
                  <c:v>11.35</c:v>
                </c:pt>
                <c:pt idx="3142">
                  <c:v>11.33</c:v>
                </c:pt>
                <c:pt idx="3143">
                  <c:v>11.31</c:v>
                </c:pt>
                <c:pt idx="3144">
                  <c:v>11.290000000000001</c:v>
                </c:pt>
                <c:pt idx="3145">
                  <c:v>11.280000000000001</c:v>
                </c:pt>
                <c:pt idx="3146">
                  <c:v>11.26</c:v>
                </c:pt>
                <c:pt idx="3147">
                  <c:v>11.24</c:v>
                </c:pt>
                <c:pt idx="3148">
                  <c:v>11.229999999999999</c:v>
                </c:pt>
                <c:pt idx="3149">
                  <c:v>11.24</c:v>
                </c:pt>
                <c:pt idx="3150">
                  <c:v>11.229999999999999</c:v>
                </c:pt>
                <c:pt idx="3151">
                  <c:v>11.24</c:v>
                </c:pt>
                <c:pt idx="3152">
                  <c:v>11.229999999999999</c:v>
                </c:pt>
                <c:pt idx="3153">
                  <c:v>11.219999999999999</c:v>
                </c:pt>
                <c:pt idx="3154">
                  <c:v>11.2</c:v>
                </c:pt>
                <c:pt idx="3155">
                  <c:v>11.219999999999999</c:v>
                </c:pt>
                <c:pt idx="3156">
                  <c:v>11.229999999999999</c:v>
                </c:pt>
                <c:pt idx="3157">
                  <c:v>11.25</c:v>
                </c:pt>
                <c:pt idx="3158">
                  <c:v>11.229999999999999</c:v>
                </c:pt>
                <c:pt idx="3159">
                  <c:v>11.25</c:v>
                </c:pt>
                <c:pt idx="3160">
                  <c:v>11.270000000000001</c:v>
                </c:pt>
                <c:pt idx="3161">
                  <c:v>11.280000000000001</c:v>
                </c:pt>
                <c:pt idx="3162">
                  <c:v>11.270000000000001</c:v>
                </c:pt>
                <c:pt idx="3163">
                  <c:v>11.280000000000001</c:v>
                </c:pt>
                <c:pt idx="3164">
                  <c:v>11.290000000000001</c:v>
                </c:pt>
                <c:pt idx="3165">
                  <c:v>11.270000000000001</c:v>
                </c:pt>
                <c:pt idx="3166">
                  <c:v>11.280000000000001</c:v>
                </c:pt>
                <c:pt idx="3167">
                  <c:v>11.3</c:v>
                </c:pt>
                <c:pt idx="3168">
                  <c:v>11.31</c:v>
                </c:pt>
                <c:pt idx="3169">
                  <c:v>11.290000000000001</c:v>
                </c:pt>
                <c:pt idx="3170">
                  <c:v>11.31</c:v>
                </c:pt>
                <c:pt idx="3171">
                  <c:v>11.32</c:v>
                </c:pt>
                <c:pt idx="3172">
                  <c:v>11.33</c:v>
                </c:pt>
                <c:pt idx="3173">
                  <c:v>11.32</c:v>
                </c:pt>
                <c:pt idx="3174">
                  <c:v>11.5</c:v>
                </c:pt>
                <c:pt idx="3175">
                  <c:v>11.48</c:v>
                </c:pt>
                <c:pt idx="3176">
                  <c:v>11.5</c:v>
                </c:pt>
                <c:pt idx="3177">
                  <c:v>11.47</c:v>
                </c:pt>
                <c:pt idx="3178">
                  <c:v>11.49</c:v>
                </c:pt>
                <c:pt idx="3179">
                  <c:v>11.46</c:v>
                </c:pt>
                <c:pt idx="3180">
                  <c:v>11.48</c:v>
                </c:pt>
                <c:pt idx="3181">
                  <c:v>11.5</c:v>
                </c:pt>
                <c:pt idx="3182">
                  <c:v>11.48</c:v>
                </c:pt>
                <c:pt idx="3183">
                  <c:v>11.450000000000001</c:v>
                </c:pt>
                <c:pt idx="3184">
                  <c:v>11.47</c:v>
                </c:pt>
                <c:pt idx="3185">
                  <c:v>11.450000000000001</c:v>
                </c:pt>
                <c:pt idx="3186">
                  <c:v>11.42</c:v>
                </c:pt>
                <c:pt idx="3187">
                  <c:v>11.440000000000001</c:v>
                </c:pt>
                <c:pt idx="3188">
                  <c:v>11.42</c:v>
                </c:pt>
                <c:pt idx="3189">
                  <c:v>11.399999999999999</c:v>
                </c:pt>
                <c:pt idx="3190">
                  <c:v>11.409999999999998</c:v>
                </c:pt>
                <c:pt idx="3191">
                  <c:v>11.389999999999999</c:v>
                </c:pt>
                <c:pt idx="3192">
                  <c:v>11.409999999999998</c:v>
                </c:pt>
                <c:pt idx="3193">
                  <c:v>11.42</c:v>
                </c:pt>
                <c:pt idx="3194">
                  <c:v>11.440000000000001</c:v>
                </c:pt>
                <c:pt idx="3195">
                  <c:v>11.450000000000001</c:v>
                </c:pt>
                <c:pt idx="3196">
                  <c:v>11.430000000000001</c:v>
                </c:pt>
                <c:pt idx="3197">
                  <c:v>11.409999999999998</c:v>
                </c:pt>
                <c:pt idx="3198">
                  <c:v>11.389999999999999</c:v>
                </c:pt>
                <c:pt idx="3199">
                  <c:v>11.409999999999998</c:v>
                </c:pt>
                <c:pt idx="3200">
                  <c:v>11.379999999999999</c:v>
                </c:pt>
                <c:pt idx="3201">
                  <c:v>11.36</c:v>
                </c:pt>
                <c:pt idx="3202">
                  <c:v>11.379999999999999</c:v>
                </c:pt>
                <c:pt idx="3203">
                  <c:v>11.36</c:v>
                </c:pt>
                <c:pt idx="3204">
                  <c:v>11.34</c:v>
                </c:pt>
                <c:pt idx="3205">
                  <c:v>11.32</c:v>
                </c:pt>
                <c:pt idx="3206">
                  <c:v>11.33</c:v>
                </c:pt>
                <c:pt idx="3207">
                  <c:v>11.34</c:v>
                </c:pt>
                <c:pt idx="3208">
                  <c:v>11.33</c:v>
                </c:pt>
                <c:pt idx="3209">
                  <c:v>11.31</c:v>
                </c:pt>
                <c:pt idx="3210">
                  <c:v>11.32</c:v>
                </c:pt>
                <c:pt idx="3211">
                  <c:v>11.34</c:v>
                </c:pt>
                <c:pt idx="3212">
                  <c:v>11.32</c:v>
                </c:pt>
                <c:pt idx="3213">
                  <c:v>11.3</c:v>
                </c:pt>
                <c:pt idx="3214">
                  <c:v>11.32</c:v>
                </c:pt>
                <c:pt idx="3215">
                  <c:v>11.33</c:v>
                </c:pt>
                <c:pt idx="3216">
                  <c:v>11.31</c:v>
                </c:pt>
                <c:pt idx="3217">
                  <c:v>11.290000000000001</c:v>
                </c:pt>
                <c:pt idx="3218">
                  <c:v>11.31</c:v>
                </c:pt>
                <c:pt idx="3219">
                  <c:v>11.290000000000001</c:v>
                </c:pt>
                <c:pt idx="3220">
                  <c:v>11.270000000000001</c:v>
                </c:pt>
                <c:pt idx="3221">
                  <c:v>11.290000000000001</c:v>
                </c:pt>
                <c:pt idx="3222">
                  <c:v>11.270000000000001</c:v>
                </c:pt>
                <c:pt idx="3223">
                  <c:v>11.280000000000001</c:v>
                </c:pt>
                <c:pt idx="3224">
                  <c:v>11.3</c:v>
                </c:pt>
                <c:pt idx="3225">
                  <c:v>11.280000000000001</c:v>
                </c:pt>
                <c:pt idx="3226">
                  <c:v>11.290000000000001</c:v>
                </c:pt>
                <c:pt idx="3227">
                  <c:v>11.31</c:v>
                </c:pt>
                <c:pt idx="3228">
                  <c:v>11.290000000000001</c:v>
                </c:pt>
                <c:pt idx="3229">
                  <c:v>11.270000000000001</c:v>
                </c:pt>
                <c:pt idx="3230">
                  <c:v>11.280000000000001</c:v>
                </c:pt>
                <c:pt idx="3231">
                  <c:v>11.270000000000001</c:v>
                </c:pt>
                <c:pt idx="3232">
                  <c:v>11.280000000000001</c:v>
                </c:pt>
                <c:pt idx="3233">
                  <c:v>11.290000000000001</c:v>
                </c:pt>
                <c:pt idx="3234">
                  <c:v>10.99</c:v>
                </c:pt>
                <c:pt idx="3235">
                  <c:v>10.97</c:v>
                </c:pt>
                <c:pt idx="3236">
                  <c:v>11</c:v>
                </c:pt>
                <c:pt idx="3237">
                  <c:v>11.03</c:v>
                </c:pt>
                <c:pt idx="3238">
                  <c:v>11.06</c:v>
                </c:pt>
                <c:pt idx="3239">
                  <c:v>11.09</c:v>
                </c:pt>
                <c:pt idx="3240">
                  <c:v>11.120000000000001</c:v>
                </c:pt>
                <c:pt idx="3241">
                  <c:v>11.09</c:v>
                </c:pt>
                <c:pt idx="3242">
                  <c:v>11.120000000000001</c:v>
                </c:pt>
                <c:pt idx="3243">
                  <c:v>11.15</c:v>
                </c:pt>
                <c:pt idx="3244">
                  <c:v>11.17</c:v>
                </c:pt>
                <c:pt idx="3245">
                  <c:v>11.15</c:v>
                </c:pt>
                <c:pt idx="3246">
                  <c:v>11.13</c:v>
                </c:pt>
                <c:pt idx="3247">
                  <c:v>11.15</c:v>
                </c:pt>
                <c:pt idx="3248">
                  <c:v>11.17</c:v>
                </c:pt>
                <c:pt idx="3249">
                  <c:v>11.15</c:v>
                </c:pt>
                <c:pt idx="3250">
                  <c:v>11.13</c:v>
                </c:pt>
                <c:pt idx="3251">
                  <c:v>11.110000000000001</c:v>
                </c:pt>
                <c:pt idx="3252">
                  <c:v>11.09</c:v>
                </c:pt>
                <c:pt idx="3253">
                  <c:v>11.110000000000001</c:v>
                </c:pt>
                <c:pt idx="3254">
                  <c:v>11.14</c:v>
                </c:pt>
                <c:pt idx="3255">
                  <c:v>11.120000000000001</c:v>
                </c:pt>
                <c:pt idx="3256">
                  <c:v>11.1</c:v>
                </c:pt>
                <c:pt idx="3257">
                  <c:v>11.120000000000001</c:v>
                </c:pt>
                <c:pt idx="3258">
                  <c:v>11.14</c:v>
                </c:pt>
                <c:pt idx="3259">
                  <c:v>11.120000000000001</c:v>
                </c:pt>
                <c:pt idx="3260">
                  <c:v>11.15</c:v>
                </c:pt>
                <c:pt idx="3261">
                  <c:v>11.13</c:v>
                </c:pt>
                <c:pt idx="3262">
                  <c:v>11.15</c:v>
                </c:pt>
                <c:pt idx="3263">
                  <c:v>11.17</c:v>
                </c:pt>
                <c:pt idx="3264">
                  <c:v>11.15</c:v>
                </c:pt>
                <c:pt idx="3265">
                  <c:v>11.13</c:v>
                </c:pt>
                <c:pt idx="3266">
                  <c:v>11.15</c:v>
                </c:pt>
                <c:pt idx="3267">
                  <c:v>11.13</c:v>
                </c:pt>
                <c:pt idx="3268">
                  <c:v>11.120000000000001</c:v>
                </c:pt>
                <c:pt idx="3269">
                  <c:v>11.1</c:v>
                </c:pt>
                <c:pt idx="3270">
                  <c:v>11.09</c:v>
                </c:pt>
                <c:pt idx="3271">
                  <c:v>11.07</c:v>
                </c:pt>
                <c:pt idx="3272">
                  <c:v>11.09</c:v>
                </c:pt>
                <c:pt idx="3273">
                  <c:v>11.110000000000001</c:v>
                </c:pt>
                <c:pt idx="3274">
                  <c:v>11.09</c:v>
                </c:pt>
                <c:pt idx="3275">
                  <c:v>11.08</c:v>
                </c:pt>
                <c:pt idx="3276">
                  <c:v>11.1</c:v>
                </c:pt>
                <c:pt idx="3277">
                  <c:v>11.08</c:v>
                </c:pt>
                <c:pt idx="3278">
                  <c:v>11.06</c:v>
                </c:pt>
                <c:pt idx="3279">
                  <c:v>11.08</c:v>
                </c:pt>
                <c:pt idx="3280">
                  <c:v>11.1</c:v>
                </c:pt>
                <c:pt idx="3281">
                  <c:v>11.120000000000001</c:v>
                </c:pt>
                <c:pt idx="3282">
                  <c:v>11.13</c:v>
                </c:pt>
                <c:pt idx="3283">
                  <c:v>11.15</c:v>
                </c:pt>
                <c:pt idx="3284">
                  <c:v>11.16</c:v>
                </c:pt>
                <c:pt idx="3285">
                  <c:v>11.17</c:v>
                </c:pt>
                <c:pt idx="3286">
                  <c:v>11.19</c:v>
                </c:pt>
                <c:pt idx="3287">
                  <c:v>11.18</c:v>
                </c:pt>
                <c:pt idx="3288">
                  <c:v>11.16</c:v>
                </c:pt>
                <c:pt idx="3289">
                  <c:v>11.18</c:v>
                </c:pt>
                <c:pt idx="3290">
                  <c:v>11.16</c:v>
                </c:pt>
                <c:pt idx="3291">
                  <c:v>11.15</c:v>
                </c:pt>
                <c:pt idx="3292">
                  <c:v>11.13</c:v>
                </c:pt>
                <c:pt idx="3293">
                  <c:v>11.15</c:v>
                </c:pt>
                <c:pt idx="3294">
                  <c:v>11.13</c:v>
                </c:pt>
                <c:pt idx="3295">
                  <c:v>11.15</c:v>
                </c:pt>
                <c:pt idx="3296">
                  <c:v>11.16</c:v>
                </c:pt>
                <c:pt idx="3297">
                  <c:v>11.15</c:v>
                </c:pt>
                <c:pt idx="3298">
                  <c:v>11.17</c:v>
                </c:pt>
                <c:pt idx="3299">
                  <c:v>11.15</c:v>
                </c:pt>
                <c:pt idx="3300">
                  <c:v>11.17</c:v>
                </c:pt>
                <c:pt idx="3301">
                  <c:v>11.33</c:v>
                </c:pt>
                <c:pt idx="3302">
                  <c:v>11.36</c:v>
                </c:pt>
                <c:pt idx="3303">
                  <c:v>11.34</c:v>
                </c:pt>
                <c:pt idx="3304">
                  <c:v>11.32</c:v>
                </c:pt>
                <c:pt idx="3305">
                  <c:v>11.3</c:v>
                </c:pt>
                <c:pt idx="3306">
                  <c:v>11.280000000000001</c:v>
                </c:pt>
                <c:pt idx="3307">
                  <c:v>11.3</c:v>
                </c:pt>
                <c:pt idx="3308">
                  <c:v>11.280000000000001</c:v>
                </c:pt>
                <c:pt idx="3309">
                  <c:v>11.270000000000001</c:v>
                </c:pt>
                <c:pt idx="3310">
                  <c:v>11.290000000000001</c:v>
                </c:pt>
                <c:pt idx="3311">
                  <c:v>11.32</c:v>
                </c:pt>
                <c:pt idx="3312">
                  <c:v>11.33</c:v>
                </c:pt>
                <c:pt idx="3313">
                  <c:v>11.32</c:v>
                </c:pt>
                <c:pt idx="3314">
                  <c:v>11.34</c:v>
                </c:pt>
                <c:pt idx="3315">
                  <c:v>11.35</c:v>
                </c:pt>
                <c:pt idx="3316">
                  <c:v>11.34</c:v>
                </c:pt>
                <c:pt idx="3317">
                  <c:v>11.36</c:v>
                </c:pt>
                <c:pt idx="3318">
                  <c:v>11.34</c:v>
                </c:pt>
                <c:pt idx="3319">
                  <c:v>11.32</c:v>
                </c:pt>
                <c:pt idx="3320">
                  <c:v>11.34</c:v>
                </c:pt>
                <c:pt idx="3321">
                  <c:v>11.36</c:v>
                </c:pt>
                <c:pt idx="3322">
                  <c:v>11.379999999999999</c:v>
                </c:pt>
                <c:pt idx="3323">
                  <c:v>11.36</c:v>
                </c:pt>
                <c:pt idx="3324">
                  <c:v>11.35</c:v>
                </c:pt>
                <c:pt idx="3325">
                  <c:v>11.33</c:v>
                </c:pt>
                <c:pt idx="3326">
                  <c:v>11.35</c:v>
                </c:pt>
                <c:pt idx="3327">
                  <c:v>11.37</c:v>
                </c:pt>
                <c:pt idx="3328">
                  <c:v>11.35</c:v>
                </c:pt>
                <c:pt idx="3329">
                  <c:v>11.34</c:v>
                </c:pt>
                <c:pt idx="3330">
                  <c:v>11.32</c:v>
                </c:pt>
                <c:pt idx="3331">
                  <c:v>11.31</c:v>
                </c:pt>
                <c:pt idx="3332">
                  <c:v>11.32</c:v>
                </c:pt>
                <c:pt idx="3333">
                  <c:v>11.31</c:v>
                </c:pt>
                <c:pt idx="3334">
                  <c:v>11.33</c:v>
                </c:pt>
                <c:pt idx="3335">
                  <c:v>11.35</c:v>
                </c:pt>
                <c:pt idx="3336">
                  <c:v>11.33</c:v>
                </c:pt>
                <c:pt idx="3337">
                  <c:v>11.32</c:v>
                </c:pt>
                <c:pt idx="3338">
                  <c:v>11.33</c:v>
                </c:pt>
                <c:pt idx="3339">
                  <c:v>11.32</c:v>
                </c:pt>
                <c:pt idx="3340">
                  <c:v>11.33</c:v>
                </c:pt>
                <c:pt idx="3341">
                  <c:v>11.32</c:v>
                </c:pt>
                <c:pt idx="3342">
                  <c:v>11.34</c:v>
                </c:pt>
                <c:pt idx="3343">
                  <c:v>11.35</c:v>
                </c:pt>
                <c:pt idx="3344">
                  <c:v>11.36</c:v>
                </c:pt>
                <c:pt idx="3345">
                  <c:v>11.35</c:v>
                </c:pt>
                <c:pt idx="3346">
                  <c:v>11.34</c:v>
                </c:pt>
                <c:pt idx="3347">
                  <c:v>11.33</c:v>
                </c:pt>
                <c:pt idx="3348">
                  <c:v>11.34</c:v>
                </c:pt>
                <c:pt idx="3349">
                  <c:v>11.33</c:v>
                </c:pt>
                <c:pt idx="3350">
                  <c:v>11.34</c:v>
                </c:pt>
                <c:pt idx="3351">
                  <c:v>11.36</c:v>
                </c:pt>
                <c:pt idx="3352">
                  <c:v>11.35</c:v>
                </c:pt>
                <c:pt idx="3353">
                  <c:v>11.34</c:v>
                </c:pt>
                <c:pt idx="3354">
                  <c:v>11.33</c:v>
                </c:pt>
                <c:pt idx="3355">
                  <c:v>11.34</c:v>
                </c:pt>
                <c:pt idx="3356">
                  <c:v>11.33</c:v>
                </c:pt>
                <c:pt idx="3357">
                  <c:v>11.32</c:v>
                </c:pt>
                <c:pt idx="3358">
                  <c:v>11.31</c:v>
                </c:pt>
                <c:pt idx="3359">
                  <c:v>11.3</c:v>
                </c:pt>
                <c:pt idx="3360">
                  <c:v>11.290000000000001</c:v>
                </c:pt>
                <c:pt idx="3361">
                  <c:v>11.3</c:v>
                </c:pt>
                <c:pt idx="3362">
                  <c:v>11.32</c:v>
                </c:pt>
                <c:pt idx="3363">
                  <c:v>11.3</c:v>
                </c:pt>
                <c:pt idx="3364">
                  <c:v>11.280000000000001</c:v>
                </c:pt>
                <c:pt idx="3365">
                  <c:v>11.31</c:v>
                </c:pt>
                <c:pt idx="3366">
                  <c:v>11.290000000000001</c:v>
                </c:pt>
                <c:pt idx="3367">
                  <c:v>11.32</c:v>
                </c:pt>
                <c:pt idx="3368">
                  <c:v>11.3</c:v>
                </c:pt>
                <c:pt idx="3369">
                  <c:v>11.290000000000001</c:v>
                </c:pt>
                <c:pt idx="3370">
                  <c:v>11.31</c:v>
                </c:pt>
                <c:pt idx="3371">
                  <c:v>11.290000000000001</c:v>
                </c:pt>
                <c:pt idx="3372">
                  <c:v>11.31</c:v>
                </c:pt>
                <c:pt idx="3373">
                  <c:v>11.3</c:v>
                </c:pt>
                <c:pt idx="3374">
                  <c:v>11.32</c:v>
                </c:pt>
                <c:pt idx="3375">
                  <c:v>11.31</c:v>
                </c:pt>
                <c:pt idx="3376">
                  <c:v>11.290000000000001</c:v>
                </c:pt>
                <c:pt idx="3377">
                  <c:v>11.31</c:v>
                </c:pt>
                <c:pt idx="3378">
                  <c:v>11.33</c:v>
                </c:pt>
                <c:pt idx="3379">
                  <c:v>11.35</c:v>
                </c:pt>
                <c:pt idx="3380">
                  <c:v>11.34</c:v>
                </c:pt>
                <c:pt idx="3381">
                  <c:v>11.32</c:v>
                </c:pt>
                <c:pt idx="3382">
                  <c:v>11.31</c:v>
                </c:pt>
                <c:pt idx="3383">
                  <c:v>11.3</c:v>
                </c:pt>
                <c:pt idx="3384">
                  <c:v>11.280000000000001</c:v>
                </c:pt>
                <c:pt idx="3385">
                  <c:v>11.3</c:v>
                </c:pt>
                <c:pt idx="3386">
                  <c:v>11.32</c:v>
                </c:pt>
                <c:pt idx="3387">
                  <c:v>11.31</c:v>
                </c:pt>
                <c:pt idx="3388">
                  <c:v>11.290000000000001</c:v>
                </c:pt>
                <c:pt idx="3389">
                  <c:v>11.280000000000001</c:v>
                </c:pt>
                <c:pt idx="3390">
                  <c:v>11.270000000000001</c:v>
                </c:pt>
                <c:pt idx="3391">
                  <c:v>11.290000000000001</c:v>
                </c:pt>
                <c:pt idx="3392">
                  <c:v>11.31</c:v>
                </c:pt>
                <c:pt idx="3393">
                  <c:v>11.32</c:v>
                </c:pt>
                <c:pt idx="3394">
                  <c:v>11.31</c:v>
                </c:pt>
                <c:pt idx="3395">
                  <c:v>11.33</c:v>
                </c:pt>
                <c:pt idx="3396">
                  <c:v>11.34</c:v>
                </c:pt>
                <c:pt idx="3397">
                  <c:v>11.33</c:v>
                </c:pt>
                <c:pt idx="3398">
                  <c:v>11.34</c:v>
                </c:pt>
                <c:pt idx="3399">
                  <c:v>11.36</c:v>
                </c:pt>
                <c:pt idx="3400">
                  <c:v>11.35</c:v>
                </c:pt>
                <c:pt idx="3401">
                  <c:v>11.36</c:v>
                </c:pt>
                <c:pt idx="3402">
                  <c:v>11.37</c:v>
                </c:pt>
                <c:pt idx="3403">
                  <c:v>11.36</c:v>
                </c:pt>
                <c:pt idx="3404">
                  <c:v>11.35</c:v>
                </c:pt>
                <c:pt idx="3405">
                  <c:v>11.36</c:v>
                </c:pt>
                <c:pt idx="3406">
                  <c:v>11.379999999999999</c:v>
                </c:pt>
                <c:pt idx="3407">
                  <c:v>11.389999999999999</c:v>
                </c:pt>
                <c:pt idx="3408">
                  <c:v>11.379999999999999</c:v>
                </c:pt>
                <c:pt idx="3409">
                  <c:v>11.389999999999999</c:v>
                </c:pt>
                <c:pt idx="3410">
                  <c:v>11.379999999999999</c:v>
                </c:pt>
                <c:pt idx="3411">
                  <c:v>11.389999999999999</c:v>
                </c:pt>
                <c:pt idx="3412">
                  <c:v>11.409999999999998</c:v>
                </c:pt>
                <c:pt idx="3413">
                  <c:v>11.42</c:v>
                </c:pt>
                <c:pt idx="3414">
                  <c:v>11.430000000000001</c:v>
                </c:pt>
                <c:pt idx="3415">
                  <c:v>11.450000000000001</c:v>
                </c:pt>
                <c:pt idx="3416">
                  <c:v>11.440000000000001</c:v>
                </c:pt>
                <c:pt idx="3417">
                  <c:v>11.430000000000001</c:v>
                </c:pt>
                <c:pt idx="3418">
                  <c:v>11.42</c:v>
                </c:pt>
                <c:pt idx="3419">
                  <c:v>11.430000000000001</c:v>
                </c:pt>
                <c:pt idx="3420">
                  <c:v>11.42</c:v>
                </c:pt>
                <c:pt idx="3421">
                  <c:v>11.409999999999998</c:v>
                </c:pt>
                <c:pt idx="3422">
                  <c:v>11.42</c:v>
                </c:pt>
                <c:pt idx="3423">
                  <c:v>11.409999999999998</c:v>
                </c:pt>
                <c:pt idx="3424">
                  <c:v>11.399999999999999</c:v>
                </c:pt>
                <c:pt idx="3425">
                  <c:v>11.389999999999999</c:v>
                </c:pt>
                <c:pt idx="3426">
                  <c:v>11.379999999999999</c:v>
                </c:pt>
                <c:pt idx="3427">
                  <c:v>11.379999999999999</c:v>
                </c:pt>
                <c:pt idx="3428">
                  <c:v>11.49</c:v>
                </c:pt>
                <c:pt idx="3429">
                  <c:v>11.52</c:v>
                </c:pt>
                <c:pt idx="3430">
                  <c:v>11.5</c:v>
                </c:pt>
                <c:pt idx="3431">
                  <c:v>11.52</c:v>
                </c:pt>
                <c:pt idx="3432">
                  <c:v>11.5</c:v>
                </c:pt>
                <c:pt idx="3433">
                  <c:v>11.48</c:v>
                </c:pt>
                <c:pt idx="3434">
                  <c:v>11.46</c:v>
                </c:pt>
                <c:pt idx="3435">
                  <c:v>11.48</c:v>
                </c:pt>
                <c:pt idx="3436">
                  <c:v>11.46</c:v>
                </c:pt>
                <c:pt idx="3437">
                  <c:v>11.48</c:v>
                </c:pt>
                <c:pt idx="3438">
                  <c:v>11.5</c:v>
                </c:pt>
                <c:pt idx="3439">
                  <c:v>11.49</c:v>
                </c:pt>
                <c:pt idx="3440">
                  <c:v>11.51</c:v>
                </c:pt>
                <c:pt idx="3441">
                  <c:v>11.49</c:v>
                </c:pt>
                <c:pt idx="3442">
                  <c:v>11.47</c:v>
                </c:pt>
                <c:pt idx="3443">
                  <c:v>11.49</c:v>
                </c:pt>
                <c:pt idx="3444">
                  <c:v>11.47</c:v>
                </c:pt>
                <c:pt idx="3445">
                  <c:v>11.48</c:v>
                </c:pt>
                <c:pt idx="3446">
                  <c:v>11.5</c:v>
                </c:pt>
                <c:pt idx="3447">
                  <c:v>11.49</c:v>
                </c:pt>
                <c:pt idx="3448">
                  <c:v>11.47</c:v>
                </c:pt>
                <c:pt idx="3449">
                  <c:v>11.450000000000001</c:v>
                </c:pt>
                <c:pt idx="3450">
                  <c:v>11.440000000000001</c:v>
                </c:pt>
                <c:pt idx="3451">
                  <c:v>11.42</c:v>
                </c:pt>
                <c:pt idx="3452">
                  <c:v>11.440000000000001</c:v>
                </c:pt>
                <c:pt idx="3453">
                  <c:v>11.42</c:v>
                </c:pt>
                <c:pt idx="3454">
                  <c:v>11.409999999999998</c:v>
                </c:pt>
                <c:pt idx="3455">
                  <c:v>11.42</c:v>
                </c:pt>
                <c:pt idx="3456">
                  <c:v>11.440000000000001</c:v>
                </c:pt>
                <c:pt idx="3457">
                  <c:v>11.46</c:v>
                </c:pt>
                <c:pt idx="3458">
                  <c:v>11.47</c:v>
                </c:pt>
                <c:pt idx="3459">
                  <c:v>11.49</c:v>
                </c:pt>
                <c:pt idx="3460">
                  <c:v>11.5</c:v>
                </c:pt>
                <c:pt idx="3461">
                  <c:v>11.49</c:v>
                </c:pt>
                <c:pt idx="3462">
                  <c:v>11.47</c:v>
                </c:pt>
                <c:pt idx="3463">
                  <c:v>11.48</c:v>
                </c:pt>
                <c:pt idx="3464">
                  <c:v>11.47</c:v>
                </c:pt>
                <c:pt idx="3465">
                  <c:v>11.48</c:v>
                </c:pt>
                <c:pt idx="3466">
                  <c:v>11.5</c:v>
                </c:pt>
                <c:pt idx="3467">
                  <c:v>11.48</c:v>
                </c:pt>
                <c:pt idx="3468">
                  <c:v>11.49</c:v>
                </c:pt>
                <c:pt idx="3469">
                  <c:v>11.48</c:v>
                </c:pt>
                <c:pt idx="3470">
                  <c:v>11.47</c:v>
                </c:pt>
                <c:pt idx="3471">
                  <c:v>11.450000000000001</c:v>
                </c:pt>
                <c:pt idx="3472">
                  <c:v>11.440000000000001</c:v>
                </c:pt>
                <c:pt idx="3473">
                  <c:v>11.430000000000001</c:v>
                </c:pt>
                <c:pt idx="3474">
                  <c:v>11.42</c:v>
                </c:pt>
                <c:pt idx="3475">
                  <c:v>11.399999999999999</c:v>
                </c:pt>
                <c:pt idx="3476">
                  <c:v>11.389999999999999</c:v>
                </c:pt>
                <c:pt idx="3477">
                  <c:v>11.379999999999999</c:v>
                </c:pt>
                <c:pt idx="3478">
                  <c:v>11.399999999999999</c:v>
                </c:pt>
                <c:pt idx="3479">
                  <c:v>11.379999999999999</c:v>
                </c:pt>
                <c:pt idx="3480">
                  <c:v>11.399999999999999</c:v>
                </c:pt>
                <c:pt idx="3481">
                  <c:v>11.389999999999999</c:v>
                </c:pt>
                <c:pt idx="3482">
                  <c:v>11.399999999999999</c:v>
                </c:pt>
                <c:pt idx="3483">
                  <c:v>11.389999999999999</c:v>
                </c:pt>
                <c:pt idx="3484">
                  <c:v>11.379999999999999</c:v>
                </c:pt>
                <c:pt idx="3485">
                  <c:v>11.3</c:v>
                </c:pt>
                <c:pt idx="3486">
                  <c:v>11.270000000000001</c:v>
                </c:pt>
                <c:pt idx="3487">
                  <c:v>11.24</c:v>
                </c:pt>
                <c:pt idx="3488">
                  <c:v>11.270000000000001</c:v>
                </c:pt>
                <c:pt idx="3489">
                  <c:v>11.25</c:v>
                </c:pt>
                <c:pt idx="3490">
                  <c:v>11.229999999999999</c:v>
                </c:pt>
                <c:pt idx="3491">
                  <c:v>11.2</c:v>
                </c:pt>
                <c:pt idx="3492">
                  <c:v>11.229999999999999</c:v>
                </c:pt>
                <c:pt idx="3493">
                  <c:v>11.2</c:v>
                </c:pt>
                <c:pt idx="3494">
                  <c:v>11.18</c:v>
                </c:pt>
                <c:pt idx="3495">
                  <c:v>11.209999999999999</c:v>
                </c:pt>
                <c:pt idx="3496">
                  <c:v>11.229999999999999</c:v>
                </c:pt>
                <c:pt idx="3497">
                  <c:v>11.26</c:v>
                </c:pt>
                <c:pt idx="3498">
                  <c:v>11.280000000000001</c:v>
                </c:pt>
                <c:pt idx="3499">
                  <c:v>11.3</c:v>
                </c:pt>
                <c:pt idx="3500">
                  <c:v>11.32</c:v>
                </c:pt>
                <c:pt idx="3501">
                  <c:v>11.3</c:v>
                </c:pt>
                <c:pt idx="3502">
                  <c:v>11.280000000000001</c:v>
                </c:pt>
                <c:pt idx="3503">
                  <c:v>11.26</c:v>
                </c:pt>
                <c:pt idx="3504">
                  <c:v>11.24</c:v>
                </c:pt>
                <c:pt idx="3505">
                  <c:v>11.26</c:v>
                </c:pt>
                <c:pt idx="3506">
                  <c:v>11.280000000000001</c:v>
                </c:pt>
                <c:pt idx="3507">
                  <c:v>11.26</c:v>
                </c:pt>
                <c:pt idx="3508">
                  <c:v>11.24</c:v>
                </c:pt>
                <c:pt idx="3509">
                  <c:v>11.26</c:v>
                </c:pt>
                <c:pt idx="3510">
                  <c:v>11.24</c:v>
                </c:pt>
                <c:pt idx="3511">
                  <c:v>11.26</c:v>
                </c:pt>
                <c:pt idx="3512">
                  <c:v>11.24</c:v>
                </c:pt>
                <c:pt idx="3513">
                  <c:v>11.26</c:v>
                </c:pt>
                <c:pt idx="3514">
                  <c:v>11.24</c:v>
                </c:pt>
                <c:pt idx="3515">
                  <c:v>11.26</c:v>
                </c:pt>
                <c:pt idx="3516">
                  <c:v>11.280000000000001</c:v>
                </c:pt>
                <c:pt idx="3517">
                  <c:v>11.270000000000001</c:v>
                </c:pt>
                <c:pt idx="3518">
                  <c:v>11.280000000000001</c:v>
                </c:pt>
                <c:pt idx="3519">
                  <c:v>11.3</c:v>
                </c:pt>
                <c:pt idx="3520">
                  <c:v>11.32</c:v>
                </c:pt>
                <c:pt idx="3521">
                  <c:v>11.3</c:v>
                </c:pt>
                <c:pt idx="3522">
                  <c:v>11.280000000000001</c:v>
                </c:pt>
                <c:pt idx="3523">
                  <c:v>11.3</c:v>
                </c:pt>
                <c:pt idx="3524">
                  <c:v>11.290000000000001</c:v>
                </c:pt>
                <c:pt idx="3525">
                  <c:v>11.3</c:v>
                </c:pt>
                <c:pt idx="3526">
                  <c:v>11.32</c:v>
                </c:pt>
                <c:pt idx="3527">
                  <c:v>11.3</c:v>
                </c:pt>
                <c:pt idx="3528">
                  <c:v>11.280000000000001</c:v>
                </c:pt>
                <c:pt idx="3529">
                  <c:v>11.270000000000001</c:v>
                </c:pt>
                <c:pt idx="3530">
                  <c:v>11.25</c:v>
                </c:pt>
                <c:pt idx="3531">
                  <c:v>11.229999999999999</c:v>
                </c:pt>
                <c:pt idx="3532">
                  <c:v>11.219999999999999</c:v>
                </c:pt>
                <c:pt idx="3533">
                  <c:v>11.2</c:v>
                </c:pt>
                <c:pt idx="3534">
                  <c:v>11.219999999999999</c:v>
                </c:pt>
                <c:pt idx="3535">
                  <c:v>11.24</c:v>
                </c:pt>
                <c:pt idx="3536">
                  <c:v>11.25</c:v>
                </c:pt>
                <c:pt idx="3537">
                  <c:v>11.229999999999999</c:v>
                </c:pt>
                <c:pt idx="3538">
                  <c:v>11.25</c:v>
                </c:pt>
                <c:pt idx="3539">
                  <c:v>11.229999999999999</c:v>
                </c:pt>
                <c:pt idx="3540">
                  <c:v>11.25</c:v>
                </c:pt>
                <c:pt idx="3541">
                  <c:v>11.229999999999999</c:v>
                </c:pt>
                <c:pt idx="3542">
                  <c:v>11.219999999999999</c:v>
                </c:pt>
                <c:pt idx="3543">
                  <c:v>11.24</c:v>
                </c:pt>
                <c:pt idx="3544">
                  <c:v>11.25</c:v>
                </c:pt>
                <c:pt idx="3545">
                  <c:v>11.270000000000001</c:v>
                </c:pt>
                <c:pt idx="3546">
                  <c:v>11.280000000000001</c:v>
                </c:pt>
                <c:pt idx="3547">
                  <c:v>11.270000000000001</c:v>
                </c:pt>
                <c:pt idx="3548">
                  <c:v>11.25</c:v>
                </c:pt>
                <c:pt idx="3549">
                  <c:v>11.270000000000001</c:v>
                </c:pt>
                <c:pt idx="3550">
                  <c:v>11.280000000000001</c:v>
                </c:pt>
                <c:pt idx="3551">
                  <c:v>11.290000000000001</c:v>
                </c:pt>
                <c:pt idx="3552">
                  <c:v>11.3</c:v>
                </c:pt>
                <c:pt idx="3553">
                  <c:v>11.280000000000001</c:v>
                </c:pt>
                <c:pt idx="3554">
                  <c:v>11.31</c:v>
                </c:pt>
                <c:pt idx="3555">
                  <c:v>11.290000000000001</c:v>
                </c:pt>
                <c:pt idx="3556">
                  <c:v>11.31</c:v>
                </c:pt>
                <c:pt idx="3557">
                  <c:v>11.34</c:v>
                </c:pt>
                <c:pt idx="3558">
                  <c:v>11.33</c:v>
                </c:pt>
                <c:pt idx="3559">
                  <c:v>11.35</c:v>
                </c:pt>
                <c:pt idx="3560">
                  <c:v>11.37</c:v>
                </c:pt>
                <c:pt idx="3561">
                  <c:v>11.36</c:v>
                </c:pt>
                <c:pt idx="3562">
                  <c:v>11.34</c:v>
                </c:pt>
                <c:pt idx="3563">
                  <c:v>11.33</c:v>
                </c:pt>
                <c:pt idx="3564">
                  <c:v>11.31</c:v>
                </c:pt>
                <c:pt idx="3565">
                  <c:v>11.33</c:v>
                </c:pt>
                <c:pt idx="3566">
                  <c:v>11.32</c:v>
                </c:pt>
                <c:pt idx="3567">
                  <c:v>11.34</c:v>
                </c:pt>
                <c:pt idx="3568">
                  <c:v>11.32</c:v>
                </c:pt>
                <c:pt idx="3569">
                  <c:v>11.31</c:v>
                </c:pt>
                <c:pt idx="3570">
                  <c:v>11.3</c:v>
                </c:pt>
                <c:pt idx="3571">
                  <c:v>11.32</c:v>
                </c:pt>
                <c:pt idx="3572">
                  <c:v>11.34</c:v>
                </c:pt>
                <c:pt idx="3573">
                  <c:v>11.35</c:v>
                </c:pt>
                <c:pt idx="3574">
                  <c:v>11.34</c:v>
                </c:pt>
                <c:pt idx="3575">
                  <c:v>11.36</c:v>
                </c:pt>
                <c:pt idx="3576">
                  <c:v>11.379999999999999</c:v>
                </c:pt>
                <c:pt idx="3577">
                  <c:v>11.36</c:v>
                </c:pt>
                <c:pt idx="3578">
                  <c:v>11.35</c:v>
                </c:pt>
                <c:pt idx="3579">
                  <c:v>11.34</c:v>
                </c:pt>
                <c:pt idx="3580">
                  <c:v>11.33</c:v>
                </c:pt>
                <c:pt idx="3581">
                  <c:v>11.34</c:v>
                </c:pt>
                <c:pt idx="3582">
                  <c:v>11.33</c:v>
                </c:pt>
                <c:pt idx="3583">
                  <c:v>11.32</c:v>
                </c:pt>
                <c:pt idx="3584">
                  <c:v>11.31</c:v>
                </c:pt>
                <c:pt idx="3585">
                  <c:v>11.3</c:v>
                </c:pt>
                <c:pt idx="3586">
                  <c:v>11.280000000000001</c:v>
                </c:pt>
                <c:pt idx="3587">
                  <c:v>11.270000000000001</c:v>
                </c:pt>
                <c:pt idx="3588">
                  <c:v>11.26</c:v>
                </c:pt>
                <c:pt idx="3589">
                  <c:v>11.280000000000001</c:v>
                </c:pt>
                <c:pt idx="3590">
                  <c:v>11.3</c:v>
                </c:pt>
                <c:pt idx="3591">
                  <c:v>11.290000000000001</c:v>
                </c:pt>
                <c:pt idx="3592">
                  <c:v>11.3</c:v>
                </c:pt>
                <c:pt idx="3593">
                  <c:v>11.290000000000001</c:v>
                </c:pt>
                <c:pt idx="3594">
                  <c:v>11.31</c:v>
                </c:pt>
                <c:pt idx="3595">
                  <c:v>11.32</c:v>
                </c:pt>
                <c:pt idx="3596">
                  <c:v>11.33</c:v>
                </c:pt>
                <c:pt idx="3597">
                  <c:v>11.32</c:v>
                </c:pt>
                <c:pt idx="3598">
                  <c:v>11.31</c:v>
                </c:pt>
                <c:pt idx="3599">
                  <c:v>11.3</c:v>
                </c:pt>
                <c:pt idx="3600">
                  <c:v>11.290000000000001</c:v>
                </c:pt>
                <c:pt idx="3601">
                  <c:v>11.280000000000001</c:v>
                </c:pt>
                <c:pt idx="3602">
                  <c:v>11.290000000000001</c:v>
                </c:pt>
                <c:pt idx="3603">
                  <c:v>11.31</c:v>
                </c:pt>
                <c:pt idx="3604">
                  <c:v>11.3</c:v>
                </c:pt>
                <c:pt idx="3605">
                  <c:v>11.290000000000001</c:v>
                </c:pt>
                <c:pt idx="3606">
                  <c:v>11.280000000000001</c:v>
                </c:pt>
                <c:pt idx="3607">
                  <c:v>11.270000000000001</c:v>
                </c:pt>
                <c:pt idx="3608">
                  <c:v>11.280000000000001</c:v>
                </c:pt>
                <c:pt idx="3609">
                  <c:v>11.290000000000001</c:v>
                </c:pt>
                <c:pt idx="3610">
                  <c:v>11.280000000000001</c:v>
                </c:pt>
                <c:pt idx="3611">
                  <c:v>11.270000000000001</c:v>
                </c:pt>
                <c:pt idx="3612">
                  <c:v>11.290000000000001</c:v>
                </c:pt>
                <c:pt idx="3613">
                  <c:v>11.3</c:v>
                </c:pt>
                <c:pt idx="3614">
                  <c:v>11.290000000000001</c:v>
                </c:pt>
                <c:pt idx="3615">
                  <c:v>11.280000000000001</c:v>
                </c:pt>
                <c:pt idx="3616">
                  <c:v>11.229999999999999</c:v>
                </c:pt>
                <c:pt idx="3617">
                  <c:v>11.219999999999999</c:v>
                </c:pt>
                <c:pt idx="3618">
                  <c:v>11.209999999999999</c:v>
                </c:pt>
                <c:pt idx="3619">
                  <c:v>11.24</c:v>
                </c:pt>
                <c:pt idx="3620">
                  <c:v>11.270000000000001</c:v>
                </c:pt>
                <c:pt idx="3621">
                  <c:v>11.3</c:v>
                </c:pt>
                <c:pt idx="3622">
                  <c:v>11.32</c:v>
                </c:pt>
                <c:pt idx="3623">
                  <c:v>11.31</c:v>
                </c:pt>
                <c:pt idx="3624">
                  <c:v>11.33</c:v>
                </c:pt>
                <c:pt idx="3625">
                  <c:v>11.36</c:v>
                </c:pt>
                <c:pt idx="3626">
                  <c:v>11.389999999999999</c:v>
                </c:pt>
                <c:pt idx="3627">
                  <c:v>11.37</c:v>
                </c:pt>
                <c:pt idx="3628">
                  <c:v>11.36</c:v>
                </c:pt>
                <c:pt idx="3629">
                  <c:v>11.35</c:v>
                </c:pt>
                <c:pt idx="3630">
                  <c:v>11.37</c:v>
                </c:pt>
                <c:pt idx="3631">
                  <c:v>11.36</c:v>
                </c:pt>
                <c:pt idx="3632">
                  <c:v>11.35</c:v>
                </c:pt>
                <c:pt idx="3633">
                  <c:v>11.34</c:v>
                </c:pt>
                <c:pt idx="3634">
                  <c:v>11.36</c:v>
                </c:pt>
                <c:pt idx="3635">
                  <c:v>11.35</c:v>
                </c:pt>
                <c:pt idx="3636">
                  <c:v>11.34</c:v>
                </c:pt>
                <c:pt idx="3637">
                  <c:v>11.36</c:v>
                </c:pt>
                <c:pt idx="3638">
                  <c:v>11.35</c:v>
                </c:pt>
                <c:pt idx="3639">
                  <c:v>11.37</c:v>
                </c:pt>
                <c:pt idx="3640">
                  <c:v>11.36</c:v>
                </c:pt>
                <c:pt idx="3641">
                  <c:v>11.379999999999999</c:v>
                </c:pt>
                <c:pt idx="3642">
                  <c:v>11.399999999999999</c:v>
                </c:pt>
                <c:pt idx="3643">
                  <c:v>11.42</c:v>
                </c:pt>
                <c:pt idx="3644">
                  <c:v>11.409999999999998</c:v>
                </c:pt>
                <c:pt idx="3645">
                  <c:v>11.42</c:v>
                </c:pt>
                <c:pt idx="3646">
                  <c:v>11.440000000000001</c:v>
                </c:pt>
                <c:pt idx="3647">
                  <c:v>11.46</c:v>
                </c:pt>
                <c:pt idx="3648">
                  <c:v>11.450000000000001</c:v>
                </c:pt>
                <c:pt idx="3649">
                  <c:v>11.440000000000001</c:v>
                </c:pt>
                <c:pt idx="3650">
                  <c:v>11.430000000000001</c:v>
                </c:pt>
                <c:pt idx="3651">
                  <c:v>11.450000000000001</c:v>
                </c:pt>
                <c:pt idx="3652">
                  <c:v>11.440000000000001</c:v>
                </c:pt>
                <c:pt idx="3653">
                  <c:v>11.450000000000001</c:v>
                </c:pt>
                <c:pt idx="3654">
                  <c:v>11.440000000000001</c:v>
                </c:pt>
                <c:pt idx="3655">
                  <c:v>11.440000000000001</c:v>
                </c:pt>
                <c:pt idx="3656">
                  <c:v>11.450000000000001</c:v>
                </c:pt>
                <c:pt idx="3657">
                  <c:v>11.47</c:v>
                </c:pt>
                <c:pt idx="3658">
                  <c:v>11.46</c:v>
                </c:pt>
                <c:pt idx="3659">
                  <c:v>11.47</c:v>
                </c:pt>
                <c:pt idx="3660">
                  <c:v>11.46</c:v>
                </c:pt>
                <c:pt idx="3661">
                  <c:v>11.450000000000001</c:v>
                </c:pt>
                <c:pt idx="3662">
                  <c:v>11.450000000000001</c:v>
                </c:pt>
                <c:pt idx="3663">
                  <c:v>11.440000000000001</c:v>
                </c:pt>
                <c:pt idx="3664">
                  <c:v>11.450000000000001</c:v>
                </c:pt>
                <c:pt idx="3665">
                  <c:v>11.47</c:v>
                </c:pt>
                <c:pt idx="3666">
                  <c:v>11.46</c:v>
                </c:pt>
                <c:pt idx="3667">
                  <c:v>11.47</c:v>
                </c:pt>
                <c:pt idx="3668">
                  <c:v>11.46</c:v>
                </c:pt>
                <c:pt idx="3669">
                  <c:v>11.46</c:v>
                </c:pt>
                <c:pt idx="3670">
                  <c:v>11.450000000000001</c:v>
                </c:pt>
                <c:pt idx="3671">
                  <c:v>11.46</c:v>
                </c:pt>
                <c:pt idx="3672">
                  <c:v>11.450000000000001</c:v>
                </c:pt>
                <c:pt idx="3673">
                  <c:v>11.46</c:v>
                </c:pt>
                <c:pt idx="3674">
                  <c:v>11.46</c:v>
                </c:pt>
                <c:pt idx="3675">
                  <c:v>11.450000000000001</c:v>
                </c:pt>
                <c:pt idx="3676">
                  <c:v>11.440000000000001</c:v>
                </c:pt>
                <c:pt idx="3677">
                  <c:v>11.450000000000001</c:v>
                </c:pt>
                <c:pt idx="3678">
                  <c:v>11.440000000000001</c:v>
                </c:pt>
                <c:pt idx="3679">
                  <c:v>11.450000000000001</c:v>
                </c:pt>
                <c:pt idx="3680">
                  <c:v>11.440000000000001</c:v>
                </c:pt>
                <c:pt idx="3681">
                  <c:v>11.430000000000001</c:v>
                </c:pt>
                <c:pt idx="3682">
                  <c:v>11.450000000000001</c:v>
                </c:pt>
                <c:pt idx="3683">
                  <c:v>11.46</c:v>
                </c:pt>
                <c:pt idx="3684">
                  <c:v>11.47</c:v>
                </c:pt>
                <c:pt idx="3685">
                  <c:v>11.66</c:v>
                </c:pt>
                <c:pt idx="3686">
                  <c:v>11.68</c:v>
                </c:pt>
                <c:pt idx="3687">
                  <c:v>11.66</c:v>
                </c:pt>
                <c:pt idx="3688">
                  <c:v>11.64</c:v>
                </c:pt>
                <c:pt idx="3689">
                  <c:v>11.66</c:v>
                </c:pt>
                <c:pt idx="3690">
                  <c:v>11.65</c:v>
                </c:pt>
                <c:pt idx="3691">
                  <c:v>11.67</c:v>
                </c:pt>
                <c:pt idx="3692">
                  <c:v>11.65</c:v>
                </c:pt>
                <c:pt idx="3693">
                  <c:v>11.67</c:v>
                </c:pt>
                <c:pt idx="3694">
                  <c:v>11.69</c:v>
                </c:pt>
                <c:pt idx="3695">
                  <c:v>11.67</c:v>
                </c:pt>
                <c:pt idx="3696">
                  <c:v>11.69</c:v>
                </c:pt>
                <c:pt idx="3697">
                  <c:v>11.67</c:v>
                </c:pt>
                <c:pt idx="3698">
                  <c:v>11.66</c:v>
                </c:pt>
                <c:pt idx="3699">
                  <c:v>11.68</c:v>
                </c:pt>
                <c:pt idx="3700">
                  <c:v>11.69</c:v>
                </c:pt>
                <c:pt idx="3701">
                  <c:v>11.68</c:v>
                </c:pt>
                <c:pt idx="3702">
                  <c:v>11.66</c:v>
                </c:pt>
                <c:pt idx="3703">
                  <c:v>11.65</c:v>
                </c:pt>
                <c:pt idx="3704">
                  <c:v>11.64</c:v>
                </c:pt>
                <c:pt idx="3705">
                  <c:v>11.65</c:v>
                </c:pt>
                <c:pt idx="3706">
                  <c:v>11.64</c:v>
                </c:pt>
                <c:pt idx="3707">
                  <c:v>11.63</c:v>
                </c:pt>
                <c:pt idx="3708">
                  <c:v>11.65</c:v>
                </c:pt>
                <c:pt idx="3709">
                  <c:v>11.65</c:v>
                </c:pt>
                <c:pt idx="3710">
                  <c:v>11.66</c:v>
                </c:pt>
                <c:pt idx="3711">
                  <c:v>11.65</c:v>
                </c:pt>
                <c:pt idx="3712">
                  <c:v>11.66</c:v>
                </c:pt>
                <c:pt idx="3713">
                  <c:v>11.68</c:v>
                </c:pt>
                <c:pt idx="3714">
                  <c:v>11.67</c:v>
                </c:pt>
                <c:pt idx="3715">
                  <c:v>11.68</c:v>
                </c:pt>
                <c:pt idx="3716">
                  <c:v>11.67</c:v>
                </c:pt>
                <c:pt idx="3717">
                  <c:v>11.65</c:v>
                </c:pt>
                <c:pt idx="3718">
                  <c:v>11.64</c:v>
                </c:pt>
                <c:pt idx="3719">
                  <c:v>11.63</c:v>
                </c:pt>
                <c:pt idx="3720">
                  <c:v>11.65</c:v>
                </c:pt>
                <c:pt idx="3721">
                  <c:v>11.66</c:v>
                </c:pt>
                <c:pt idx="3722">
                  <c:v>11.65</c:v>
                </c:pt>
                <c:pt idx="3723">
                  <c:v>11.64</c:v>
                </c:pt>
                <c:pt idx="3724">
                  <c:v>11.63</c:v>
                </c:pt>
                <c:pt idx="3725">
                  <c:v>11.620000000000001</c:v>
                </c:pt>
                <c:pt idx="3726">
                  <c:v>11.610000000000001</c:v>
                </c:pt>
                <c:pt idx="3727">
                  <c:v>11.620000000000001</c:v>
                </c:pt>
                <c:pt idx="3728">
                  <c:v>11.610000000000001</c:v>
                </c:pt>
                <c:pt idx="3729">
                  <c:v>11.63</c:v>
                </c:pt>
                <c:pt idx="3730">
                  <c:v>11.620000000000001</c:v>
                </c:pt>
                <c:pt idx="3731">
                  <c:v>11.63</c:v>
                </c:pt>
                <c:pt idx="3732">
                  <c:v>11.64</c:v>
                </c:pt>
                <c:pt idx="3733">
                  <c:v>11.63</c:v>
                </c:pt>
                <c:pt idx="3734">
                  <c:v>11.620000000000001</c:v>
                </c:pt>
                <c:pt idx="3735">
                  <c:v>11.610000000000001</c:v>
                </c:pt>
                <c:pt idx="3736">
                  <c:v>11.63</c:v>
                </c:pt>
                <c:pt idx="3737">
                  <c:v>11.64</c:v>
                </c:pt>
                <c:pt idx="3738">
                  <c:v>11.63</c:v>
                </c:pt>
                <c:pt idx="3739">
                  <c:v>11.620000000000001</c:v>
                </c:pt>
                <c:pt idx="3740">
                  <c:v>11.63</c:v>
                </c:pt>
                <c:pt idx="3741">
                  <c:v>11.620000000000001</c:v>
                </c:pt>
                <c:pt idx="3742">
                  <c:v>11.63</c:v>
                </c:pt>
                <c:pt idx="3743">
                  <c:v>11.64</c:v>
                </c:pt>
                <c:pt idx="3744">
                  <c:v>11.65</c:v>
                </c:pt>
                <c:pt idx="3745">
                  <c:v>11.64</c:v>
                </c:pt>
                <c:pt idx="3746">
                  <c:v>11.65</c:v>
                </c:pt>
                <c:pt idx="3747">
                  <c:v>11.67</c:v>
                </c:pt>
                <c:pt idx="3748">
                  <c:v>11.68</c:v>
                </c:pt>
                <c:pt idx="3749">
                  <c:v>11.66</c:v>
                </c:pt>
                <c:pt idx="3750">
                  <c:v>11.68</c:v>
                </c:pt>
                <c:pt idx="3751">
                  <c:v>11.7</c:v>
                </c:pt>
                <c:pt idx="3752">
                  <c:v>11.719999999999999</c:v>
                </c:pt>
                <c:pt idx="3753">
                  <c:v>11.7</c:v>
                </c:pt>
                <c:pt idx="3754">
                  <c:v>11.67</c:v>
                </c:pt>
                <c:pt idx="3755">
                  <c:v>11.69</c:v>
                </c:pt>
                <c:pt idx="3756">
                  <c:v>11.709999999999999</c:v>
                </c:pt>
                <c:pt idx="3757">
                  <c:v>11.69</c:v>
                </c:pt>
                <c:pt idx="3758">
                  <c:v>11.67</c:v>
                </c:pt>
                <c:pt idx="3759">
                  <c:v>11.68</c:v>
                </c:pt>
                <c:pt idx="3760">
                  <c:v>11.66</c:v>
                </c:pt>
                <c:pt idx="3761">
                  <c:v>11.64</c:v>
                </c:pt>
                <c:pt idx="3762">
                  <c:v>11.620000000000001</c:v>
                </c:pt>
                <c:pt idx="3763">
                  <c:v>11.600000000000001</c:v>
                </c:pt>
                <c:pt idx="3764">
                  <c:v>11.58</c:v>
                </c:pt>
                <c:pt idx="3765">
                  <c:v>11.590000000000002</c:v>
                </c:pt>
                <c:pt idx="3766">
                  <c:v>11.610000000000001</c:v>
                </c:pt>
                <c:pt idx="3767">
                  <c:v>11.63</c:v>
                </c:pt>
                <c:pt idx="3768">
                  <c:v>11.610000000000001</c:v>
                </c:pt>
                <c:pt idx="3769">
                  <c:v>11.590000000000002</c:v>
                </c:pt>
                <c:pt idx="3770">
                  <c:v>11.58</c:v>
                </c:pt>
                <c:pt idx="3771">
                  <c:v>11.559999999999999</c:v>
                </c:pt>
                <c:pt idx="3772">
                  <c:v>11.54</c:v>
                </c:pt>
                <c:pt idx="3773">
                  <c:v>11.549999999999999</c:v>
                </c:pt>
                <c:pt idx="3774">
                  <c:v>11.569999999999999</c:v>
                </c:pt>
                <c:pt idx="3775">
                  <c:v>11.58</c:v>
                </c:pt>
                <c:pt idx="3776">
                  <c:v>11.569999999999999</c:v>
                </c:pt>
                <c:pt idx="3777">
                  <c:v>11.58</c:v>
                </c:pt>
                <c:pt idx="3778">
                  <c:v>11.569999999999999</c:v>
                </c:pt>
                <c:pt idx="3779">
                  <c:v>11.549999999999999</c:v>
                </c:pt>
                <c:pt idx="3780">
                  <c:v>11.53</c:v>
                </c:pt>
                <c:pt idx="3781">
                  <c:v>11.54</c:v>
                </c:pt>
                <c:pt idx="3782">
                  <c:v>11.53</c:v>
                </c:pt>
                <c:pt idx="3783">
                  <c:v>11.51</c:v>
                </c:pt>
                <c:pt idx="3784">
                  <c:v>11.5</c:v>
                </c:pt>
                <c:pt idx="3785">
                  <c:v>11.51</c:v>
                </c:pt>
                <c:pt idx="3786">
                  <c:v>11.53</c:v>
                </c:pt>
                <c:pt idx="3787">
                  <c:v>11.54</c:v>
                </c:pt>
                <c:pt idx="3788">
                  <c:v>11.549999999999999</c:v>
                </c:pt>
                <c:pt idx="3789">
                  <c:v>11.569999999999999</c:v>
                </c:pt>
                <c:pt idx="3790">
                  <c:v>11.549999999999999</c:v>
                </c:pt>
                <c:pt idx="3791">
                  <c:v>11.54</c:v>
                </c:pt>
                <c:pt idx="3792">
                  <c:v>11.549999999999999</c:v>
                </c:pt>
                <c:pt idx="3793">
                  <c:v>11.53</c:v>
                </c:pt>
                <c:pt idx="3794">
                  <c:v>11.52</c:v>
                </c:pt>
                <c:pt idx="3795">
                  <c:v>11.53</c:v>
                </c:pt>
                <c:pt idx="3796">
                  <c:v>11.52</c:v>
                </c:pt>
                <c:pt idx="3797">
                  <c:v>11.53</c:v>
                </c:pt>
                <c:pt idx="3798">
                  <c:v>11.52</c:v>
                </c:pt>
                <c:pt idx="3799">
                  <c:v>11.51</c:v>
                </c:pt>
                <c:pt idx="3800">
                  <c:v>11.49</c:v>
                </c:pt>
                <c:pt idx="3801">
                  <c:v>11.51</c:v>
                </c:pt>
                <c:pt idx="3802">
                  <c:v>11.49</c:v>
                </c:pt>
                <c:pt idx="3803">
                  <c:v>11.48</c:v>
                </c:pt>
                <c:pt idx="3804">
                  <c:v>11.49</c:v>
                </c:pt>
                <c:pt idx="3805">
                  <c:v>11.48</c:v>
                </c:pt>
                <c:pt idx="3806">
                  <c:v>11.49</c:v>
                </c:pt>
                <c:pt idx="3807">
                  <c:v>11.5</c:v>
                </c:pt>
                <c:pt idx="3808">
                  <c:v>11.52</c:v>
                </c:pt>
                <c:pt idx="3809">
                  <c:v>11.5</c:v>
                </c:pt>
                <c:pt idx="3810">
                  <c:v>11.33</c:v>
                </c:pt>
                <c:pt idx="3811">
                  <c:v>11.36</c:v>
                </c:pt>
                <c:pt idx="3812">
                  <c:v>11.389999999999999</c:v>
                </c:pt>
                <c:pt idx="3813">
                  <c:v>11.379999999999999</c:v>
                </c:pt>
                <c:pt idx="3814">
                  <c:v>11.409999999999998</c:v>
                </c:pt>
                <c:pt idx="3815">
                  <c:v>11.389999999999999</c:v>
                </c:pt>
                <c:pt idx="3816">
                  <c:v>11.42</c:v>
                </c:pt>
                <c:pt idx="3817">
                  <c:v>11.399999999999999</c:v>
                </c:pt>
                <c:pt idx="3818">
                  <c:v>11.379999999999999</c:v>
                </c:pt>
                <c:pt idx="3819">
                  <c:v>11.399999999999999</c:v>
                </c:pt>
                <c:pt idx="3820">
                  <c:v>11.430000000000001</c:v>
                </c:pt>
                <c:pt idx="3821">
                  <c:v>11.450000000000001</c:v>
                </c:pt>
                <c:pt idx="3822">
                  <c:v>11.430000000000001</c:v>
                </c:pt>
                <c:pt idx="3823">
                  <c:v>11.42</c:v>
                </c:pt>
                <c:pt idx="3824">
                  <c:v>11.399999999999999</c:v>
                </c:pt>
                <c:pt idx="3825">
                  <c:v>11.42</c:v>
                </c:pt>
                <c:pt idx="3826">
                  <c:v>11.409999999999998</c:v>
                </c:pt>
                <c:pt idx="3827">
                  <c:v>11.389999999999999</c:v>
                </c:pt>
                <c:pt idx="3828">
                  <c:v>11.409999999999998</c:v>
                </c:pt>
                <c:pt idx="3829">
                  <c:v>11.399999999999999</c:v>
                </c:pt>
                <c:pt idx="3830">
                  <c:v>11.42</c:v>
                </c:pt>
                <c:pt idx="3831">
                  <c:v>11.440000000000001</c:v>
                </c:pt>
                <c:pt idx="3832">
                  <c:v>11.46</c:v>
                </c:pt>
                <c:pt idx="3833">
                  <c:v>11.450000000000001</c:v>
                </c:pt>
                <c:pt idx="3834">
                  <c:v>11.46</c:v>
                </c:pt>
                <c:pt idx="3835">
                  <c:v>11.450000000000001</c:v>
                </c:pt>
                <c:pt idx="3836">
                  <c:v>11.47</c:v>
                </c:pt>
                <c:pt idx="3837">
                  <c:v>11.49</c:v>
                </c:pt>
                <c:pt idx="3838">
                  <c:v>11.51</c:v>
                </c:pt>
                <c:pt idx="3839">
                  <c:v>11.49</c:v>
                </c:pt>
                <c:pt idx="3840">
                  <c:v>11.48</c:v>
                </c:pt>
                <c:pt idx="3841">
                  <c:v>11.47</c:v>
                </c:pt>
                <c:pt idx="3842">
                  <c:v>11.450000000000001</c:v>
                </c:pt>
                <c:pt idx="3843">
                  <c:v>11.440000000000001</c:v>
                </c:pt>
                <c:pt idx="3844">
                  <c:v>11.430000000000001</c:v>
                </c:pt>
                <c:pt idx="3845">
                  <c:v>11.440000000000001</c:v>
                </c:pt>
                <c:pt idx="3846">
                  <c:v>11.46</c:v>
                </c:pt>
                <c:pt idx="3847">
                  <c:v>11.48</c:v>
                </c:pt>
                <c:pt idx="3848">
                  <c:v>11.46</c:v>
                </c:pt>
                <c:pt idx="3849">
                  <c:v>11.450000000000001</c:v>
                </c:pt>
                <c:pt idx="3850">
                  <c:v>11.47</c:v>
                </c:pt>
                <c:pt idx="3851">
                  <c:v>11.46</c:v>
                </c:pt>
                <c:pt idx="3852">
                  <c:v>11.440000000000001</c:v>
                </c:pt>
                <c:pt idx="3853">
                  <c:v>11.430000000000001</c:v>
                </c:pt>
                <c:pt idx="3854">
                  <c:v>11.42</c:v>
                </c:pt>
                <c:pt idx="3855">
                  <c:v>11.440000000000001</c:v>
                </c:pt>
                <c:pt idx="3856">
                  <c:v>11.430000000000001</c:v>
                </c:pt>
                <c:pt idx="3857">
                  <c:v>11.409999999999998</c:v>
                </c:pt>
                <c:pt idx="3858">
                  <c:v>11.430000000000001</c:v>
                </c:pt>
                <c:pt idx="3859">
                  <c:v>11.42</c:v>
                </c:pt>
                <c:pt idx="3860">
                  <c:v>11.409999999999998</c:v>
                </c:pt>
                <c:pt idx="3861">
                  <c:v>11.399999999999999</c:v>
                </c:pt>
                <c:pt idx="3862">
                  <c:v>11.42</c:v>
                </c:pt>
                <c:pt idx="3863">
                  <c:v>11.399999999999999</c:v>
                </c:pt>
                <c:pt idx="3864">
                  <c:v>11.389999999999999</c:v>
                </c:pt>
                <c:pt idx="3865">
                  <c:v>11.409999999999998</c:v>
                </c:pt>
                <c:pt idx="3866">
                  <c:v>11.42</c:v>
                </c:pt>
                <c:pt idx="3867">
                  <c:v>11.409999999999998</c:v>
                </c:pt>
                <c:pt idx="3868">
                  <c:v>11.399999999999999</c:v>
                </c:pt>
                <c:pt idx="3869">
                  <c:v>11.42</c:v>
                </c:pt>
                <c:pt idx="3870">
                  <c:v>11.409999999999998</c:v>
                </c:pt>
                <c:pt idx="3871">
                  <c:v>11.399999999999999</c:v>
                </c:pt>
                <c:pt idx="3872">
                  <c:v>11.409999999999998</c:v>
                </c:pt>
                <c:pt idx="3873">
                  <c:v>11.46</c:v>
                </c:pt>
                <c:pt idx="3874">
                  <c:v>11.48</c:v>
                </c:pt>
                <c:pt idx="3875">
                  <c:v>11.47</c:v>
                </c:pt>
                <c:pt idx="3876">
                  <c:v>11.46</c:v>
                </c:pt>
                <c:pt idx="3877">
                  <c:v>11.440000000000001</c:v>
                </c:pt>
                <c:pt idx="3878">
                  <c:v>11.47</c:v>
                </c:pt>
                <c:pt idx="3879">
                  <c:v>11.46</c:v>
                </c:pt>
                <c:pt idx="3880">
                  <c:v>11.450000000000001</c:v>
                </c:pt>
                <c:pt idx="3881">
                  <c:v>11.47</c:v>
                </c:pt>
                <c:pt idx="3882">
                  <c:v>11.46</c:v>
                </c:pt>
                <c:pt idx="3883">
                  <c:v>11.450000000000001</c:v>
                </c:pt>
                <c:pt idx="3884">
                  <c:v>11.440000000000001</c:v>
                </c:pt>
                <c:pt idx="3885">
                  <c:v>11.430000000000001</c:v>
                </c:pt>
                <c:pt idx="3886">
                  <c:v>11.450000000000001</c:v>
                </c:pt>
                <c:pt idx="3887">
                  <c:v>11.47</c:v>
                </c:pt>
                <c:pt idx="3888">
                  <c:v>11.5</c:v>
                </c:pt>
                <c:pt idx="3889">
                  <c:v>11.49</c:v>
                </c:pt>
                <c:pt idx="3890">
                  <c:v>11.5</c:v>
                </c:pt>
                <c:pt idx="3891">
                  <c:v>11.5</c:v>
                </c:pt>
                <c:pt idx="3892">
                  <c:v>11.48</c:v>
                </c:pt>
                <c:pt idx="3893">
                  <c:v>11.48</c:v>
                </c:pt>
                <c:pt idx="3894">
                  <c:v>11.49</c:v>
                </c:pt>
                <c:pt idx="3895">
                  <c:v>11.48</c:v>
                </c:pt>
                <c:pt idx="3896">
                  <c:v>11.47</c:v>
                </c:pt>
                <c:pt idx="3897">
                  <c:v>11.47</c:v>
                </c:pt>
                <c:pt idx="3898">
                  <c:v>11.46</c:v>
                </c:pt>
                <c:pt idx="3899">
                  <c:v>11.450000000000001</c:v>
                </c:pt>
                <c:pt idx="3900">
                  <c:v>11.47</c:v>
                </c:pt>
                <c:pt idx="3901">
                  <c:v>11.48</c:v>
                </c:pt>
                <c:pt idx="3902">
                  <c:v>11.47</c:v>
                </c:pt>
                <c:pt idx="3903">
                  <c:v>11.47</c:v>
                </c:pt>
                <c:pt idx="3904">
                  <c:v>11.48</c:v>
                </c:pt>
                <c:pt idx="3905">
                  <c:v>11.47</c:v>
                </c:pt>
                <c:pt idx="3906">
                  <c:v>11.47</c:v>
                </c:pt>
                <c:pt idx="3907">
                  <c:v>11.46</c:v>
                </c:pt>
                <c:pt idx="3908">
                  <c:v>11.450000000000001</c:v>
                </c:pt>
                <c:pt idx="3909">
                  <c:v>11.47</c:v>
                </c:pt>
                <c:pt idx="3910">
                  <c:v>11.46</c:v>
                </c:pt>
                <c:pt idx="3911">
                  <c:v>11.48</c:v>
                </c:pt>
                <c:pt idx="3912">
                  <c:v>11.47</c:v>
                </c:pt>
                <c:pt idx="3913">
                  <c:v>11.49</c:v>
                </c:pt>
                <c:pt idx="3914">
                  <c:v>11.48</c:v>
                </c:pt>
                <c:pt idx="3915">
                  <c:v>11.47</c:v>
                </c:pt>
                <c:pt idx="3916">
                  <c:v>11.47</c:v>
                </c:pt>
                <c:pt idx="3917">
                  <c:v>11.48</c:v>
                </c:pt>
                <c:pt idx="3918">
                  <c:v>11.5</c:v>
                </c:pt>
                <c:pt idx="3919">
                  <c:v>11.49</c:v>
                </c:pt>
                <c:pt idx="3920">
                  <c:v>11.49</c:v>
                </c:pt>
                <c:pt idx="3921">
                  <c:v>11.5</c:v>
                </c:pt>
                <c:pt idx="3922">
                  <c:v>11.5</c:v>
                </c:pt>
                <c:pt idx="3923">
                  <c:v>11.49</c:v>
                </c:pt>
                <c:pt idx="3924">
                  <c:v>11.51</c:v>
                </c:pt>
                <c:pt idx="3925">
                  <c:v>11.5</c:v>
                </c:pt>
                <c:pt idx="3926">
                  <c:v>11.49</c:v>
                </c:pt>
                <c:pt idx="3927">
                  <c:v>11.5</c:v>
                </c:pt>
                <c:pt idx="3928">
                  <c:v>11.5</c:v>
                </c:pt>
                <c:pt idx="3929">
                  <c:v>11.49</c:v>
                </c:pt>
                <c:pt idx="3930">
                  <c:v>11.5</c:v>
                </c:pt>
                <c:pt idx="3931">
                  <c:v>11.49</c:v>
                </c:pt>
                <c:pt idx="3932">
                  <c:v>11.52</c:v>
                </c:pt>
                <c:pt idx="3933">
                  <c:v>11.51</c:v>
                </c:pt>
                <c:pt idx="3934">
                  <c:v>11.54</c:v>
                </c:pt>
                <c:pt idx="3935">
                  <c:v>11.53</c:v>
                </c:pt>
                <c:pt idx="3936">
                  <c:v>11.52</c:v>
                </c:pt>
                <c:pt idx="3937">
                  <c:v>11.51</c:v>
                </c:pt>
                <c:pt idx="3938">
                  <c:v>11.53</c:v>
                </c:pt>
                <c:pt idx="3939">
                  <c:v>11.559999999999999</c:v>
                </c:pt>
                <c:pt idx="3940">
                  <c:v>11.549999999999999</c:v>
                </c:pt>
                <c:pt idx="3941">
                  <c:v>11.569999999999999</c:v>
                </c:pt>
                <c:pt idx="3942">
                  <c:v>11.559999999999999</c:v>
                </c:pt>
                <c:pt idx="3943">
                  <c:v>11.590000000000002</c:v>
                </c:pt>
                <c:pt idx="3944">
                  <c:v>11.569999999999999</c:v>
                </c:pt>
                <c:pt idx="3945">
                  <c:v>11.569999999999999</c:v>
                </c:pt>
                <c:pt idx="3946">
                  <c:v>11.549999999999999</c:v>
                </c:pt>
                <c:pt idx="3947">
                  <c:v>11.58</c:v>
                </c:pt>
                <c:pt idx="3948">
                  <c:v>11.569999999999999</c:v>
                </c:pt>
                <c:pt idx="3949">
                  <c:v>11.590000000000002</c:v>
                </c:pt>
                <c:pt idx="3950">
                  <c:v>11.58</c:v>
                </c:pt>
                <c:pt idx="3951">
                  <c:v>11.569999999999999</c:v>
                </c:pt>
                <c:pt idx="3952">
                  <c:v>11.549999999999999</c:v>
                </c:pt>
                <c:pt idx="3953">
                  <c:v>11.54</c:v>
                </c:pt>
                <c:pt idx="3954">
                  <c:v>11.559999999999999</c:v>
                </c:pt>
                <c:pt idx="3955">
                  <c:v>11.549999999999999</c:v>
                </c:pt>
                <c:pt idx="3956">
                  <c:v>11.53</c:v>
                </c:pt>
                <c:pt idx="3957">
                  <c:v>11.52</c:v>
                </c:pt>
                <c:pt idx="3958">
                  <c:v>11.52</c:v>
                </c:pt>
                <c:pt idx="3959">
                  <c:v>11.54</c:v>
                </c:pt>
                <c:pt idx="3960">
                  <c:v>11.559999999999999</c:v>
                </c:pt>
                <c:pt idx="3961">
                  <c:v>11.569999999999999</c:v>
                </c:pt>
                <c:pt idx="3962">
                  <c:v>11.590000000000002</c:v>
                </c:pt>
                <c:pt idx="3963">
                  <c:v>11.610000000000001</c:v>
                </c:pt>
                <c:pt idx="3964">
                  <c:v>11.63</c:v>
                </c:pt>
                <c:pt idx="3965">
                  <c:v>11.65</c:v>
                </c:pt>
                <c:pt idx="3966">
                  <c:v>11.66</c:v>
                </c:pt>
                <c:pt idx="3967">
                  <c:v>11.65</c:v>
                </c:pt>
                <c:pt idx="3968">
                  <c:v>11.64</c:v>
                </c:pt>
                <c:pt idx="3969">
                  <c:v>11.620000000000001</c:v>
                </c:pt>
                <c:pt idx="3970">
                  <c:v>11.64</c:v>
                </c:pt>
                <c:pt idx="3971">
                  <c:v>11.63</c:v>
                </c:pt>
                <c:pt idx="3972">
                  <c:v>11.64</c:v>
                </c:pt>
                <c:pt idx="3973">
                  <c:v>11.63</c:v>
                </c:pt>
                <c:pt idx="3974">
                  <c:v>11.65</c:v>
                </c:pt>
                <c:pt idx="3975">
                  <c:v>11.63</c:v>
                </c:pt>
                <c:pt idx="3976">
                  <c:v>11.65</c:v>
                </c:pt>
                <c:pt idx="3977">
                  <c:v>11.64</c:v>
                </c:pt>
                <c:pt idx="3978">
                  <c:v>11.63</c:v>
                </c:pt>
                <c:pt idx="3979">
                  <c:v>11.64</c:v>
                </c:pt>
                <c:pt idx="3980">
                  <c:v>11.63</c:v>
                </c:pt>
                <c:pt idx="3981">
                  <c:v>11.64</c:v>
                </c:pt>
                <c:pt idx="3982">
                  <c:v>11.63</c:v>
                </c:pt>
                <c:pt idx="3983">
                  <c:v>11.620000000000001</c:v>
                </c:pt>
                <c:pt idx="3984">
                  <c:v>11.610000000000001</c:v>
                </c:pt>
                <c:pt idx="3985">
                  <c:v>11.620000000000001</c:v>
                </c:pt>
                <c:pt idx="3986">
                  <c:v>11.610000000000001</c:v>
                </c:pt>
                <c:pt idx="3987">
                  <c:v>11.620000000000001</c:v>
                </c:pt>
                <c:pt idx="3988">
                  <c:v>11.610000000000001</c:v>
                </c:pt>
                <c:pt idx="3989">
                  <c:v>11.620000000000001</c:v>
                </c:pt>
                <c:pt idx="3990">
                  <c:v>11.64</c:v>
                </c:pt>
                <c:pt idx="3991">
                  <c:v>11.63</c:v>
                </c:pt>
                <c:pt idx="3992">
                  <c:v>11.76</c:v>
                </c:pt>
                <c:pt idx="3993">
                  <c:v>11.74</c:v>
                </c:pt>
                <c:pt idx="3994">
                  <c:v>11.719999999999999</c:v>
                </c:pt>
                <c:pt idx="3995">
                  <c:v>11.7</c:v>
                </c:pt>
                <c:pt idx="3996">
                  <c:v>11.719999999999999</c:v>
                </c:pt>
                <c:pt idx="3997">
                  <c:v>11.7</c:v>
                </c:pt>
                <c:pt idx="3998">
                  <c:v>11.719999999999999</c:v>
                </c:pt>
                <c:pt idx="3999">
                  <c:v>11.7</c:v>
                </c:pt>
                <c:pt idx="4000">
                  <c:v>11.69</c:v>
                </c:pt>
                <c:pt idx="4001">
                  <c:v>11.709999999999999</c:v>
                </c:pt>
                <c:pt idx="4002">
                  <c:v>11.69</c:v>
                </c:pt>
                <c:pt idx="4003">
                  <c:v>11.67</c:v>
                </c:pt>
                <c:pt idx="4004">
                  <c:v>11.69</c:v>
                </c:pt>
                <c:pt idx="4005">
                  <c:v>11.67</c:v>
                </c:pt>
                <c:pt idx="4006">
                  <c:v>11.65</c:v>
                </c:pt>
                <c:pt idx="4007">
                  <c:v>11.63</c:v>
                </c:pt>
                <c:pt idx="4008">
                  <c:v>11.610000000000001</c:v>
                </c:pt>
                <c:pt idx="4009">
                  <c:v>11.600000000000001</c:v>
                </c:pt>
                <c:pt idx="4010">
                  <c:v>11.620000000000001</c:v>
                </c:pt>
                <c:pt idx="4011">
                  <c:v>11.600000000000001</c:v>
                </c:pt>
                <c:pt idx="4012">
                  <c:v>11.58</c:v>
                </c:pt>
                <c:pt idx="4013">
                  <c:v>11.600000000000001</c:v>
                </c:pt>
                <c:pt idx="4014">
                  <c:v>11.58</c:v>
                </c:pt>
                <c:pt idx="4015">
                  <c:v>11.600000000000001</c:v>
                </c:pt>
                <c:pt idx="4016">
                  <c:v>11.620000000000001</c:v>
                </c:pt>
                <c:pt idx="4017">
                  <c:v>11.64</c:v>
                </c:pt>
                <c:pt idx="4018">
                  <c:v>11.620000000000001</c:v>
                </c:pt>
                <c:pt idx="4019">
                  <c:v>11.610000000000001</c:v>
                </c:pt>
                <c:pt idx="4020">
                  <c:v>11.590000000000002</c:v>
                </c:pt>
                <c:pt idx="4021">
                  <c:v>11.58</c:v>
                </c:pt>
                <c:pt idx="4022">
                  <c:v>11.600000000000001</c:v>
                </c:pt>
                <c:pt idx="4023">
                  <c:v>11.58</c:v>
                </c:pt>
                <c:pt idx="4024">
                  <c:v>11.569999999999999</c:v>
                </c:pt>
                <c:pt idx="4025">
                  <c:v>11.559999999999999</c:v>
                </c:pt>
                <c:pt idx="4026">
                  <c:v>11.549999999999999</c:v>
                </c:pt>
                <c:pt idx="4027">
                  <c:v>11.53</c:v>
                </c:pt>
                <c:pt idx="4028">
                  <c:v>11.52</c:v>
                </c:pt>
                <c:pt idx="4029">
                  <c:v>11.51</c:v>
                </c:pt>
                <c:pt idx="4030">
                  <c:v>11.49</c:v>
                </c:pt>
                <c:pt idx="4031">
                  <c:v>11.48</c:v>
                </c:pt>
                <c:pt idx="4032">
                  <c:v>11.5</c:v>
                </c:pt>
                <c:pt idx="4033">
                  <c:v>11.49</c:v>
                </c:pt>
                <c:pt idx="4034">
                  <c:v>11.5</c:v>
                </c:pt>
                <c:pt idx="4035">
                  <c:v>11.49</c:v>
                </c:pt>
                <c:pt idx="4036">
                  <c:v>11.48</c:v>
                </c:pt>
                <c:pt idx="4037">
                  <c:v>11.47</c:v>
                </c:pt>
                <c:pt idx="4038">
                  <c:v>11.46</c:v>
                </c:pt>
                <c:pt idx="4039">
                  <c:v>11.450000000000001</c:v>
                </c:pt>
                <c:pt idx="4040">
                  <c:v>11.440000000000001</c:v>
                </c:pt>
                <c:pt idx="4041">
                  <c:v>11.430000000000001</c:v>
                </c:pt>
                <c:pt idx="4042">
                  <c:v>11.42</c:v>
                </c:pt>
                <c:pt idx="4043">
                  <c:v>11.409999999999998</c:v>
                </c:pt>
                <c:pt idx="4044">
                  <c:v>11.399999999999999</c:v>
                </c:pt>
                <c:pt idx="4045">
                  <c:v>11.389999999999999</c:v>
                </c:pt>
                <c:pt idx="4046">
                  <c:v>11.379999999999999</c:v>
                </c:pt>
                <c:pt idx="4047">
                  <c:v>11.389999999999999</c:v>
                </c:pt>
                <c:pt idx="4048">
                  <c:v>11.409999999999998</c:v>
                </c:pt>
                <c:pt idx="4049">
                  <c:v>11.399999999999999</c:v>
                </c:pt>
                <c:pt idx="4050">
                  <c:v>11.389999999999999</c:v>
                </c:pt>
                <c:pt idx="4051">
                  <c:v>11.04</c:v>
                </c:pt>
                <c:pt idx="4052">
                  <c:v>11.04</c:v>
                </c:pt>
                <c:pt idx="4053">
                  <c:v>11.04</c:v>
                </c:pt>
                <c:pt idx="4054">
                  <c:v>11.03</c:v>
                </c:pt>
                <c:pt idx="4055">
                  <c:v>11.03</c:v>
                </c:pt>
                <c:pt idx="4056">
                  <c:v>11.03</c:v>
                </c:pt>
                <c:pt idx="4057">
                  <c:v>11.03</c:v>
                </c:pt>
                <c:pt idx="4058">
                  <c:v>11.06</c:v>
                </c:pt>
                <c:pt idx="4059">
                  <c:v>11.1</c:v>
                </c:pt>
                <c:pt idx="4060">
                  <c:v>11.13</c:v>
                </c:pt>
                <c:pt idx="4061">
                  <c:v>11.16</c:v>
                </c:pt>
                <c:pt idx="4062">
                  <c:v>11.19</c:v>
                </c:pt>
                <c:pt idx="4063">
                  <c:v>11.19</c:v>
                </c:pt>
                <c:pt idx="4064">
                  <c:v>11.209999999999999</c:v>
                </c:pt>
                <c:pt idx="4065">
                  <c:v>11.209999999999999</c:v>
                </c:pt>
                <c:pt idx="4066">
                  <c:v>11.209999999999999</c:v>
                </c:pt>
                <c:pt idx="4067">
                  <c:v>11.2</c:v>
                </c:pt>
                <c:pt idx="4068">
                  <c:v>11.2</c:v>
                </c:pt>
                <c:pt idx="4069">
                  <c:v>11.19</c:v>
                </c:pt>
                <c:pt idx="4070">
                  <c:v>11.209999999999999</c:v>
                </c:pt>
                <c:pt idx="4071">
                  <c:v>11.24</c:v>
                </c:pt>
                <c:pt idx="4072">
                  <c:v>11.270000000000001</c:v>
                </c:pt>
                <c:pt idx="4073">
                  <c:v>11.270000000000001</c:v>
                </c:pt>
                <c:pt idx="4074">
                  <c:v>11.26</c:v>
                </c:pt>
                <c:pt idx="4075">
                  <c:v>11.280000000000001</c:v>
                </c:pt>
                <c:pt idx="4076">
                  <c:v>11.3</c:v>
                </c:pt>
                <c:pt idx="4077">
                  <c:v>11.3</c:v>
                </c:pt>
                <c:pt idx="4078">
                  <c:v>11.290000000000001</c:v>
                </c:pt>
                <c:pt idx="4079">
                  <c:v>11.280000000000001</c:v>
                </c:pt>
                <c:pt idx="4080">
                  <c:v>11.3</c:v>
                </c:pt>
                <c:pt idx="4081">
                  <c:v>11.3</c:v>
                </c:pt>
                <c:pt idx="4082">
                  <c:v>11.32</c:v>
                </c:pt>
                <c:pt idx="4083">
                  <c:v>11.31</c:v>
                </c:pt>
                <c:pt idx="4084">
                  <c:v>11.31</c:v>
                </c:pt>
                <c:pt idx="4085">
                  <c:v>11.3</c:v>
                </c:pt>
                <c:pt idx="4086">
                  <c:v>11.3</c:v>
                </c:pt>
                <c:pt idx="4087">
                  <c:v>11.32</c:v>
                </c:pt>
                <c:pt idx="4088">
                  <c:v>11.32</c:v>
                </c:pt>
                <c:pt idx="4089">
                  <c:v>11.31</c:v>
                </c:pt>
                <c:pt idx="4090">
                  <c:v>11.3</c:v>
                </c:pt>
                <c:pt idx="4091">
                  <c:v>11.3</c:v>
                </c:pt>
                <c:pt idx="4092">
                  <c:v>11.3</c:v>
                </c:pt>
                <c:pt idx="4093">
                  <c:v>11.31</c:v>
                </c:pt>
                <c:pt idx="4094">
                  <c:v>11.31</c:v>
                </c:pt>
                <c:pt idx="4095">
                  <c:v>11.31</c:v>
                </c:pt>
                <c:pt idx="4096">
                  <c:v>11.32</c:v>
                </c:pt>
                <c:pt idx="4097">
                  <c:v>11.34</c:v>
                </c:pt>
                <c:pt idx="4098">
                  <c:v>11.36</c:v>
                </c:pt>
                <c:pt idx="4099">
                  <c:v>11.35</c:v>
                </c:pt>
                <c:pt idx="4100">
                  <c:v>11.35</c:v>
                </c:pt>
                <c:pt idx="4101">
                  <c:v>11.36</c:v>
                </c:pt>
                <c:pt idx="4102">
                  <c:v>11.379999999999999</c:v>
                </c:pt>
                <c:pt idx="4103">
                  <c:v>11.37</c:v>
                </c:pt>
                <c:pt idx="4104">
                  <c:v>11.389999999999999</c:v>
                </c:pt>
                <c:pt idx="4105">
                  <c:v>11.399999999999999</c:v>
                </c:pt>
                <c:pt idx="4106">
                  <c:v>11.399999999999999</c:v>
                </c:pt>
                <c:pt idx="4107">
                  <c:v>11.389999999999999</c:v>
                </c:pt>
                <c:pt idx="4108">
                  <c:v>11.379999999999999</c:v>
                </c:pt>
                <c:pt idx="4109">
                  <c:v>11.399999999999999</c:v>
                </c:pt>
                <c:pt idx="4110">
                  <c:v>11.409999999999998</c:v>
                </c:pt>
                <c:pt idx="4111">
                  <c:v>11.399999999999999</c:v>
                </c:pt>
                <c:pt idx="4112">
                  <c:v>11.399999999999999</c:v>
                </c:pt>
                <c:pt idx="4113">
                  <c:v>11.389999999999999</c:v>
                </c:pt>
                <c:pt idx="4114">
                  <c:v>11.709999999999999</c:v>
                </c:pt>
                <c:pt idx="4115">
                  <c:v>11.7</c:v>
                </c:pt>
                <c:pt idx="4116">
                  <c:v>11.719999999999999</c:v>
                </c:pt>
                <c:pt idx="4117">
                  <c:v>11.7</c:v>
                </c:pt>
                <c:pt idx="4118">
                  <c:v>11.719999999999999</c:v>
                </c:pt>
                <c:pt idx="4119">
                  <c:v>11.7</c:v>
                </c:pt>
                <c:pt idx="4120">
                  <c:v>11.69</c:v>
                </c:pt>
                <c:pt idx="4121">
                  <c:v>11.709999999999999</c:v>
                </c:pt>
                <c:pt idx="4122">
                  <c:v>11.69</c:v>
                </c:pt>
                <c:pt idx="4123">
                  <c:v>11.68</c:v>
                </c:pt>
                <c:pt idx="4124">
                  <c:v>11.7</c:v>
                </c:pt>
                <c:pt idx="4125">
                  <c:v>11.69</c:v>
                </c:pt>
                <c:pt idx="4126">
                  <c:v>11.68</c:v>
                </c:pt>
                <c:pt idx="4127">
                  <c:v>11.66</c:v>
                </c:pt>
                <c:pt idx="4128">
                  <c:v>11.68</c:v>
                </c:pt>
                <c:pt idx="4129">
                  <c:v>11.67</c:v>
                </c:pt>
                <c:pt idx="4130">
                  <c:v>11.66</c:v>
                </c:pt>
                <c:pt idx="4131">
                  <c:v>11.65</c:v>
                </c:pt>
                <c:pt idx="4132">
                  <c:v>11.67</c:v>
                </c:pt>
                <c:pt idx="4133">
                  <c:v>11.66</c:v>
                </c:pt>
                <c:pt idx="4134">
                  <c:v>11.65</c:v>
                </c:pt>
                <c:pt idx="4135">
                  <c:v>11.66</c:v>
                </c:pt>
                <c:pt idx="4136">
                  <c:v>11.65</c:v>
                </c:pt>
                <c:pt idx="4137">
                  <c:v>11.64</c:v>
                </c:pt>
                <c:pt idx="4138">
                  <c:v>11.63</c:v>
                </c:pt>
                <c:pt idx="4139">
                  <c:v>11.65</c:v>
                </c:pt>
                <c:pt idx="4140">
                  <c:v>11.64</c:v>
                </c:pt>
                <c:pt idx="4141">
                  <c:v>11.65</c:v>
                </c:pt>
                <c:pt idx="4142">
                  <c:v>11.67</c:v>
                </c:pt>
                <c:pt idx="4143">
                  <c:v>11.66</c:v>
                </c:pt>
                <c:pt idx="4144">
                  <c:v>11.65</c:v>
                </c:pt>
                <c:pt idx="4145">
                  <c:v>11.66</c:v>
                </c:pt>
                <c:pt idx="4146">
                  <c:v>11.66</c:v>
                </c:pt>
                <c:pt idx="4147">
                  <c:v>11.67</c:v>
                </c:pt>
                <c:pt idx="4148">
                  <c:v>11.66</c:v>
                </c:pt>
                <c:pt idx="4149">
                  <c:v>11.65</c:v>
                </c:pt>
                <c:pt idx="4150">
                  <c:v>11.67</c:v>
                </c:pt>
                <c:pt idx="4151">
                  <c:v>11.68</c:v>
                </c:pt>
                <c:pt idx="4152">
                  <c:v>11.67</c:v>
                </c:pt>
                <c:pt idx="4153">
                  <c:v>11.66</c:v>
                </c:pt>
                <c:pt idx="4154">
                  <c:v>11.65</c:v>
                </c:pt>
                <c:pt idx="4155">
                  <c:v>11.64</c:v>
                </c:pt>
                <c:pt idx="4156">
                  <c:v>11.65</c:v>
                </c:pt>
                <c:pt idx="4157">
                  <c:v>11.65</c:v>
                </c:pt>
                <c:pt idx="4158">
                  <c:v>11.64</c:v>
                </c:pt>
                <c:pt idx="4159">
                  <c:v>11.65</c:v>
                </c:pt>
                <c:pt idx="4160">
                  <c:v>11.64</c:v>
                </c:pt>
                <c:pt idx="4161">
                  <c:v>11.64</c:v>
                </c:pt>
                <c:pt idx="4162">
                  <c:v>11.63</c:v>
                </c:pt>
                <c:pt idx="4163">
                  <c:v>11.65</c:v>
                </c:pt>
                <c:pt idx="4164">
                  <c:v>11.64</c:v>
                </c:pt>
                <c:pt idx="4165">
                  <c:v>11.52</c:v>
                </c:pt>
                <c:pt idx="4166">
                  <c:v>11.549999999999999</c:v>
                </c:pt>
                <c:pt idx="4167">
                  <c:v>11.54</c:v>
                </c:pt>
                <c:pt idx="4168">
                  <c:v>11.569999999999999</c:v>
                </c:pt>
                <c:pt idx="4169">
                  <c:v>11.549999999999999</c:v>
                </c:pt>
                <c:pt idx="4170">
                  <c:v>11.58</c:v>
                </c:pt>
                <c:pt idx="4171">
                  <c:v>11.610000000000001</c:v>
                </c:pt>
                <c:pt idx="4172">
                  <c:v>11.63</c:v>
                </c:pt>
                <c:pt idx="4173">
                  <c:v>11.620000000000001</c:v>
                </c:pt>
                <c:pt idx="4174">
                  <c:v>11.600000000000001</c:v>
                </c:pt>
                <c:pt idx="4175">
                  <c:v>11.590000000000002</c:v>
                </c:pt>
                <c:pt idx="4176">
                  <c:v>11.58</c:v>
                </c:pt>
                <c:pt idx="4177">
                  <c:v>11.600000000000001</c:v>
                </c:pt>
                <c:pt idx="4178">
                  <c:v>11.590000000000002</c:v>
                </c:pt>
                <c:pt idx="4179">
                  <c:v>11.58</c:v>
                </c:pt>
                <c:pt idx="4180">
                  <c:v>11.559999999999999</c:v>
                </c:pt>
                <c:pt idx="4181">
                  <c:v>11.58</c:v>
                </c:pt>
                <c:pt idx="4182">
                  <c:v>11.569999999999999</c:v>
                </c:pt>
                <c:pt idx="4183">
                  <c:v>11.559999999999999</c:v>
                </c:pt>
                <c:pt idx="4184">
                  <c:v>11.58</c:v>
                </c:pt>
                <c:pt idx="4185">
                  <c:v>11.569999999999999</c:v>
                </c:pt>
                <c:pt idx="4186">
                  <c:v>11.590000000000002</c:v>
                </c:pt>
                <c:pt idx="4187">
                  <c:v>11.569999999999999</c:v>
                </c:pt>
                <c:pt idx="4188">
                  <c:v>11.559999999999999</c:v>
                </c:pt>
                <c:pt idx="4189">
                  <c:v>11.549999999999999</c:v>
                </c:pt>
                <c:pt idx="4190">
                  <c:v>11.54</c:v>
                </c:pt>
                <c:pt idx="4191">
                  <c:v>11.549999999999999</c:v>
                </c:pt>
                <c:pt idx="4192">
                  <c:v>11.54</c:v>
                </c:pt>
                <c:pt idx="4193">
                  <c:v>11.53</c:v>
                </c:pt>
                <c:pt idx="4194">
                  <c:v>11.52</c:v>
                </c:pt>
                <c:pt idx="4195">
                  <c:v>11.51</c:v>
                </c:pt>
                <c:pt idx="4196">
                  <c:v>11.53</c:v>
                </c:pt>
                <c:pt idx="4197">
                  <c:v>11.52</c:v>
                </c:pt>
                <c:pt idx="4198">
                  <c:v>11.51</c:v>
                </c:pt>
                <c:pt idx="4199">
                  <c:v>11.5</c:v>
                </c:pt>
                <c:pt idx="4200">
                  <c:v>11.49</c:v>
                </c:pt>
                <c:pt idx="4201">
                  <c:v>11.5</c:v>
                </c:pt>
                <c:pt idx="4202">
                  <c:v>11.49</c:v>
                </c:pt>
                <c:pt idx="4203">
                  <c:v>11.48</c:v>
                </c:pt>
                <c:pt idx="4204">
                  <c:v>11.48</c:v>
                </c:pt>
                <c:pt idx="4205">
                  <c:v>11.49</c:v>
                </c:pt>
                <c:pt idx="4206">
                  <c:v>11.49</c:v>
                </c:pt>
                <c:pt idx="4207">
                  <c:v>11.48</c:v>
                </c:pt>
                <c:pt idx="4208">
                  <c:v>11.47</c:v>
                </c:pt>
                <c:pt idx="4209">
                  <c:v>11.46</c:v>
                </c:pt>
                <c:pt idx="4210">
                  <c:v>11.48</c:v>
                </c:pt>
                <c:pt idx="4211">
                  <c:v>11.47</c:v>
                </c:pt>
                <c:pt idx="4212">
                  <c:v>11.46</c:v>
                </c:pt>
                <c:pt idx="4213">
                  <c:v>11.48</c:v>
                </c:pt>
                <c:pt idx="4214">
                  <c:v>11.47</c:v>
                </c:pt>
                <c:pt idx="4215">
                  <c:v>11.46</c:v>
                </c:pt>
                <c:pt idx="4216">
                  <c:v>11.450000000000001</c:v>
                </c:pt>
                <c:pt idx="4217">
                  <c:v>11.440000000000001</c:v>
                </c:pt>
                <c:pt idx="4218">
                  <c:v>11.430000000000001</c:v>
                </c:pt>
                <c:pt idx="4219">
                  <c:v>11.430000000000001</c:v>
                </c:pt>
                <c:pt idx="4220">
                  <c:v>11.440000000000001</c:v>
                </c:pt>
                <c:pt idx="4221">
                  <c:v>11.430000000000001</c:v>
                </c:pt>
                <c:pt idx="4222">
                  <c:v>11.450000000000001</c:v>
                </c:pt>
                <c:pt idx="4223">
                  <c:v>11.440000000000001</c:v>
                </c:pt>
                <c:pt idx="4224">
                  <c:v>11.35</c:v>
                </c:pt>
                <c:pt idx="4225">
                  <c:v>11.37</c:v>
                </c:pt>
                <c:pt idx="4226">
                  <c:v>11.399999999999999</c:v>
                </c:pt>
                <c:pt idx="4227">
                  <c:v>11.379999999999999</c:v>
                </c:pt>
                <c:pt idx="4228">
                  <c:v>11.37</c:v>
                </c:pt>
                <c:pt idx="4229">
                  <c:v>11.36</c:v>
                </c:pt>
                <c:pt idx="4230">
                  <c:v>11.35</c:v>
                </c:pt>
                <c:pt idx="4231">
                  <c:v>11.34</c:v>
                </c:pt>
                <c:pt idx="4232">
                  <c:v>11.36</c:v>
                </c:pt>
                <c:pt idx="4233">
                  <c:v>11.35</c:v>
                </c:pt>
                <c:pt idx="4234">
                  <c:v>11.34</c:v>
                </c:pt>
                <c:pt idx="4235">
                  <c:v>11.32</c:v>
                </c:pt>
                <c:pt idx="4236">
                  <c:v>11.31</c:v>
                </c:pt>
                <c:pt idx="4237">
                  <c:v>11.31</c:v>
                </c:pt>
                <c:pt idx="4238">
                  <c:v>11.33</c:v>
                </c:pt>
                <c:pt idx="4239">
                  <c:v>11.35</c:v>
                </c:pt>
                <c:pt idx="4240">
                  <c:v>11.34</c:v>
                </c:pt>
                <c:pt idx="4241">
                  <c:v>11.33</c:v>
                </c:pt>
                <c:pt idx="4242">
                  <c:v>11.32</c:v>
                </c:pt>
                <c:pt idx="4243">
                  <c:v>11.34</c:v>
                </c:pt>
                <c:pt idx="4244">
                  <c:v>11.33</c:v>
                </c:pt>
                <c:pt idx="4245">
                  <c:v>11.33</c:v>
                </c:pt>
                <c:pt idx="4246">
                  <c:v>11.32</c:v>
                </c:pt>
                <c:pt idx="4247">
                  <c:v>11.32</c:v>
                </c:pt>
                <c:pt idx="4248">
                  <c:v>11.31</c:v>
                </c:pt>
                <c:pt idx="4249">
                  <c:v>11.32</c:v>
                </c:pt>
                <c:pt idx="4250">
                  <c:v>11.32</c:v>
                </c:pt>
                <c:pt idx="4251">
                  <c:v>11.31</c:v>
                </c:pt>
                <c:pt idx="4252">
                  <c:v>11.31</c:v>
                </c:pt>
                <c:pt idx="4253">
                  <c:v>11.3</c:v>
                </c:pt>
                <c:pt idx="4254">
                  <c:v>11.3</c:v>
                </c:pt>
                <c:pt idx="4255">
                  <c:v>11.32</c:v>
                </c:pt>
                <c:pt idx="4256">
                  <c:v>11.33</c:v>
                </c:pt>
                <c:pt idx="4257">
                  <c:v>11.34</c:v>
                </c:pt>
                <c:pt idx="4258">
                  <c:v>11.34</c:v>
                </c:pt>
                <c:pt idx="4259">
                  <c:v>11.33</c:v>
                </c:pt>
                <c:pt idx="4260">
                  <c:v>11.35</c:v>
                </c:pt>
                <c:pt idx="4261">
                  <c:v>11.34</c:v>
                </c:pt>
                <c:pt idx="4262">
                  <c:v>11.34</c:v>
                </c:pt>
                <c:pt idx="4263">
                  <c:v>11.33</c:v>
                </c:pt>
                <c:pt idx="4264">
                  <c:v>11.35</c:v>
                </c:pt>
                <c:pt idx="4265">
                  <c:v>11.36</c:v>
                </c:pt>
                <c:pt idx="4266">
                  <c:v>11.37</c:v>
                </c:pt>
                <c:pt idx="4267">
                  <c:v>11.37</c:v>
                </c:pt>
                <c:pt idx="4268">
                  <c:v>11.37</c:v>
                </c:pt>
                <c:pt idx="4269">
                  <c:v>11.36</c:v>
                </c:pt>
                <c:pt idx="4270">
                  <c:v>11.36</c:v>
                </c:pt>
                <c:pt idx="4271">
                  <c:v>11.36</c:v>
                </c:pt>
                <c:pt idx="4272">
                  <c:v>11.37</c:v>
                </c:pt>
                <c:pt idx="4273">
                  <c:v>11.37</c:v>
                </c:pt>
                <c:pt idx="4274">
                  <c:v>11.36</c:v>
                </c:pt>
                <c:pt idx="4275">
                  <c:v>11.36</c:v>
                </c:pt>
                <c:pt idx="4276">
                  <c:v>11.37</c:v>
                </c:pt>
                <c:pt idx="4277">
                  <c:v>11.37</c:v>
                </c:pt>
                <c:pt idx="4278">
                  <c:v>11.36</c:v>
                </c:pt>
                <c:pt idx="4279">
                  <c:v>11.36</c:v>
                </c:pt>
                <c:pt idx="4280">
                  <c:v>11.35</c:v>
                </c:pt>
                <c:pt idx="4281">
                  <c:v>11.389999999999999</c:v>
                </c:pt>
                <c:pt idx="4282">
                  <c:v>11.37</c:v>
                </c:pt>
                <c:pt idx="4283">
                  <c:v>11.399999999999999</c:v>
                </c:pt>
                <c:pt idx="4284">
                  <c:v>11.389999999999999</c:v>
                </c:pt>
                <c:pt idx="4285">
                  <c:v>11.409999999999998</c:v>
                </c:pt>
                <c:pt idx="4286">
                  <c:v>11.399999999999999</c:v>
                </c:pt>
                <c:pt idx="4287">
                  <c:v>11.389999999999999</c:v>
                </c:pt>
                <c:pt idx="4288">
                  <c:v>11.379999999999999</c:v>
                </c:pt>
                <c:pt idx="4289">
                  <c:v>11.399999999999999</c:v>
                </c:pt>
                <c:pt idx="4290">
                  <c:v>11.42</c:v>
                </c:pt>
                <c:pt idx="4291">
                  <c:v>11.440000000000001</c:v>
                </c:pt>
                <c:pt idx="4292">
                  <c:v>11.430000000000001</c:v>
                </c:pt>
                <c:pt idx="4293">
                  <c:v>11.42</c:v>
                </c:pt>
                <c:pt idx="4294">
                  <c:v>11.409999999999998</c:v>
                </c:pt>
                <c:pt idx="4295">
                  <c:v>11.409999999999998</c:v>
                </c:pt>
                <c:pt idx="4296">
                  <c:v>11.430000000000001</c:v>
                </c:pt>
                <c:pt idx="4297">
                  <c:v>11.42</c:v>
                </c:pt>
                <c:pt idx="4298">
                  <c:v>11.42</c:v>
                </c:pt>
                <c:pt idx="4299">
                  <c:v>11.409999999999998</c:v>
                </c:pt>
                <c:pt idx="4300">
                  <c:v>11.430000000000001</c:v>
                </c:pt>
                <c:pt idx="4301">
                  <c:v>11.430000000000001</c:v>
                </c:pt>
                <c:pt idx="4302">
                  <c:v>11.440000000000001</c:v>
                </c:pt>
                <c:pt idx="4303">
                  <c:v>11.440000000000001</c:v>
                </c:pt>
                <c:pt idx="4304">
                  <c:v>11.430000000000001</c:v>
                </c:pt>
                <c:pt idx="4305">
                  <c:v>11.430000000000001</c:v>
                </c:pt>
                <c:pt idx="4306">
                  <c:v>11.450000000000001</c:v>
                </c:pt>
                <c:pt idx="4307">
                  <c:v>11.440000000000001</c:v>
                </c:pt>
                <c:pt idx="4308">
                  <c:v>11.440000000000001</c:v>
                </c:pt>
                <c:pt idx="4309">
                  <c:v>11.440000000000001</c:v>
                </c:pt>
                <c:pt idx="4310">
                  <c:v>11.450000000000001</c:v>
                </c:pt>
                <c:pt idx="4311">
                  <c:v>11.47</c:v>
                </c:pt>
                <c:pt idx="4312">
                  <c:v>11.47</c:v>
                </c:pt>
                <c:pt idx="4313">
                  <c:v>11.46</c:v>
                </c:pt>
                <c:pt idx="4314">
                  <c:v>11.46</c:v>
                </c:pt>
                <c:pt idx="4315">
                  <c:v>11.46</c:v>
                </c:pt>
                <c:pt idx="4316">
                  <c:v>11.48</c:v>
                </c:pt>
                <c:pt idx="4317">
                  <c:v>11.47</c:v>
                </c:pt>
                <c:pt idx="4318">
                  <c:v>11.49</c:v>
                </c:pt>
                <c:pt idx="4319">
                  <c:v>11.49</c:v>
                </c:pt>
                <c:pt idx="4320">
                  <c:v>11.5</c:v>
                </c:pt>
                <c:pt idx="4321">
                  <c:v>11.52</c:v>
                </c:pt>
                <c:pt idx="4322">
                  <c:v>11.52</c:v>
                </c:pt>
                <c:pt idx="4323">
                  <c:v>11.53</c:v>
                </c:pt>
                <c:pt idx="4324">
                  <c:v>11.53</c:v>
                </c:pt>
                <c:pt idx="4325">
                  <c:v>11.52</c:v>
                </c:pt>
                <c:pt idx="4326">
                  <c:v>11.54</c:v>
                </c:pt>
                <c:pt idx="4327">
                  <c:v>11.549999999999999</c:v>
                </c:pt>
                <c:pt idx="4328">
                  <c:v>11.549999999999999</c:v>
                </c:pt>
                <c:pt idx="4329">
                  <c:v>11.54</c:v>
                </c:pt>
                <c:pt idx="4330">
                  <c:v>11.559999999999999</c:v>
                </c:pt>
                <c:pt idx="4331">
                  <c:v>11.559999999999999</c:v>
                </c:pt>
                <c:pt idx="4332">
                  <c:v>11.569999999999999</c:v>
                </c:pt>
                <c:pt idx="4333">
                  <c:v>11.58</c:v>
                </c:pt>
                <c:pt idx="4334">
                  <c:v>11.58</c:v>
                </c:pt>
                <c:pt idx="4335">
                  <c:v>11.8</c:v>
                </c:pt>
                <c:pt idx="4336">
                  <c:v>11.790000000000001</c:v>
                </c:pt>
                <c:pt idx="4337">
                  <c:v>11.81</c:v>
                </c:pt>
                <c:pt idx="4338">
                  <c:v>11.81</c:v>
                </c:pt>
                <c:pt idx="4339">
                  <c:v>11.81</c:v>
                </c:pt>
                <c:pt idx="4340">
                  <c:v>11.8</c:v>
                </c:pt>
                <c:pt idx="4341">
                  <c:v>11.8</c:v>
                </c:pt>
                <c:pt idx="4342">
                  <c:v>11.790000000000001</c:v>
                </c:pt>
                <c:pt idx="4343">
                  <c:v>11.790000000000001</c:v>
                </c:pt>
                <c:pt idx="4344">
                  <c:v>11.780000000000001</c:v>
                </c:pt>
                <c:pt idx="4345">
                  <c:v>11.8</c:v>
                </c:pt>
                <c:pt idx="4346">
                  <c:v>11.790000000000001</c:v>
                </c:pt>
                <c:pt idx="4347">
                  <c:v>11.790000000000001</c:v>
                </c:pt>
                <c:pt idx="4348">
                  <c:v>11.790000000000001</c:v>
                </c:pt>
                <c:pt idx="4349">
                  <c:v>11.8</c:v>
                </c:pt>
                <c:pt idx="4350">
                  <c:v>11.8</c:v>
                </c:pt>
                <c:pt idx="4351">
                  <c:v>11.81</c:v>
                </c:pt>
                <c:pt idx="4352">
                  <c:v>11.83</c:v>
                </c:pt>
                <c:pt idx="4353">
                  <c:v>11.84</c:v>
                </c:pt>
                <c:pt idx="4354">
                  <c:v>11.83</c:v>
                </c:pt>
                <c:pt idx="4355">
                  <c:v>11.83</c:v>
                </c:pt>
                <c:pt idx="4356">
                  <c:v>11.84</c:v>
                </c:pt>
                <c:pt idx="4357">
                  <c:v>11.84</c:v>
                </c:pt>
                <c:pt idx="4358">
                  <c:v>11.83</c:v>
                </c:pt>
                <c:pt idx="4359">
                  <c:v>11.83</c:v>
                </c:pt>
                <c:pt idx="4360">
                  <c:v>11.84</c:v>
                </c:pt>
                <c:pt idx="4361">
                  <c:v>11.85</c:v>
                </c:pt>
                <c:pt idx="4362">
                  <c:v>11.85</c:v>
                </c:pt>
                <c:pt idx="4363">
                  <c:v>11.84</c:v>
                </c:pt>
                <c:pt idx="4364">
                  <c:v>11.85</c:v>
                </c:pt>
                <c:pt idx="4365">
                  <c:v>11.84</c:v>
                </c:pt>
                <c:pt idx="4366">
                  <c:v>11.84</c:v>
                </c:pt>
                <c:pt idx="4367">
                  <c:v>11.83</c:v>
                </c:pt>
                <c:pt idx="4368">
                  <c:v>11.82</c:v>
                </c:pt>
                <c:pt idx="4369">
                  <c:v>11.82</c:v>
                </c:pt>
                <c:pt idx="4370">
                  <c:v>11.83</c:v>
                </c:pt>
                <c:pt idx="4371">
                  <c:v>11.83</c:v>
                </c:pt>
                <c:pt idx="4372">
                  <c:v>11.82</c:v>
                </c:pt>
                <c:pt idx="4373">
                  <c:v>11.83</c:v>
                </c:pt>
                <c:pt idx="4374">
                  <c:v>11.83</c:v>
                </c:pt>
                <c:pt idx="4375">
                  <c:v>11.82</c:v>
                </c:pt>
                <c:pt idx="4376">
                  <c:v>11.82</c:v>
                </c:pt>
                <c:pt idx="4377">
                  <c:v>11.81</c:v>
                </c:pt>
                <c:pt idx="4378">
                  <c:v>11.81</c:v>
                </c:pt>
                <c:pt idx="4379">
                  <c:v>11.8</c:v>
                </c:pt>
                <c:pt idx="4380">
                  <c:v>11.790000000000001</c:v>
                </c:pt>
                <c:pt idx="4381">
                  <c:v>11.8</c:v>
                </c:pt>
                <c:pt idx="4382">
                  <c:v>11.82</c:v>
                </c:pt>
                <c:pt idx="4383">
                  <c:v>11.81</c:v>
                </c:pt>
                <c:pt idx="4384">
                  <c:v>11.8</c:v>
                </c:pt>
                <c:pt idx="4385">
                  <c:v>11.82</c:v>
                </c:pt>
                <c:pt idx="4386">
                  <c:v>11.83</c:v>
                </c:pt>
                <c:pt idx="4387">
                  <c:v>11.82</c:v>
                </c:pt>
                <c:pt idx="4388">
                  <c:v>11.84</c:v>
                </c:pt>
                <c:pt idx="4389">
                  <c:v>11.83</c:v>
                </c:pt>
                <c:pt idx="4390">
                  <c:v>11.84</c:v>
                </c:pt>
                <c:pt idx="4391">
                  <c:v>11.83</c:v>
                </c:pt>
                <c:pt idx="4392">
                  <c:v>11.84</c:v>
                </c:pt>
                <c:pt idx="4393">
                  <c:v>11.87</c:v>
                </c:pt>
                <c:pt idx="4394">
                  <c:v>11.85</c:v>
                </c:pt>
                <c:pt idx="4395">
                  <c:v>11.87</c:v>
                </c:pt>
                <c:pt idx="4396">
                  <c:v>11.889999999999999</c:v>
                </c:pt>
                <c:pt idx="4397">
                  <c:v>11.9</c:v>
                </c:pt>
                <c:pt idx="4398">
                  <c:v>11.889999999999999</c:v>
                </c:pt>
                <c:pt idx="4399">
                  <c:v>11.879999999999999</c:v>
                </c:pt>
                <c:pt idx="4400">
                  <c:v>11.86</c:v>
                </c:pt>
                <c:pt idx="4401">
                  <c:v>11.85</c:v>
                </c:pt>
                <c:pt idx="4402">
                  <c:v>11.86</c:v>
                </c:pt>
                <c:pt idx="4403">
                  <c:v>11.84</c:v>
                </c:pt>
                <c:pt idx="4404">
                  <c:v>11.83</c:v>
                </c:pt>
                <c:pt idx="4405">
                  <c:v>11.82</c:v>
                </c:pt>
                <c:pt idx="4406">
                  <c:v>11.8</c:v>
                </c:pt>
                <c:pt idx="4407">
                  <c:v>11.82</c:v>
                </c:pt>
                <c:pt idx="4408">
                  <c:v>11.8</c:v>
                </c:pt>
                <c:pt idx="4409">
                  <c:v>11.790000000000001</c:v>
                </c:pt>
                <c:pt idx="4410">
                  <c:v>11.780000000000001</c:v>
                </c:pt>
                <c:pt idx="4411">
                  <c:v>11.790000000000001</c:v>
                </c:pt>
                <c:pt idx="4412">
                  <c:v>11.780000000000001</c:v>
                </c:pt>
                <c:pt idx="4413">
                  <c:v>11.770000000000001</c:v>
                </c:pt>
                <c:pt idx="4414">
                  <c:v>11.76</c:v>
                </c:pt>
                <c:pt idx="4415">
                  <c:v>11.75</c:v>
                </c:pt>
                <c:pt idx="4416">
                  <c:v>11.75</c:v>
                </c:pt>
                <c:pt idx="4417">
                  <c:v>11.76</c:v>
                </c:pt>
                <c:pt idx="4418">
                  <c:v>11.74</c:v>
                </c:pt>
                <c:pt idx="4419">
                  <c:v>11.729999999999999</c:v>
                </c:pt>
                <c:pt idx="4420">
                  <c:v>11.719999999999999</c:v>
                </c:pt>
                <c:pt idx="4421">
                  <c:v>11.709999999999999</c:v>
                </c:pt>
                <c:pt idx="4422">
                  <c:v>11.709999999999999</c:v>
                </c:pt>
                <c:pt idx="4423">
                  <c:v>11.7</c:v>
                </c:pt>
                <c:pt idx="4424">
                  <c:v>11.69</c:v>
                </c:pt>
                <c:pt idx="4425">
                  <c:v>11.68</c:v>
                </c:pt>
                <c:pt idx="4426">
                  <c:v>11.67</c:v>
                </c:pt>
                <c:pt idx="4427">
                  <c:v>11.68</c:v>
                </c:pt>
                <c:pt idx="4428">
                  <c:v>11.67</c:v>
                </c:pt>
                <c:pt idx="4429">
                  <c:v>11.67</c:v>
                </c:pt>
                <c:pt idx="4430">
                  <c:v>11.66</c:v>
                </c:pt>
                <c:pt idx="4431">
                  <c:v>11.65</c:v>
                </c:pt>
                <c:pt idx="4432">
                  <c:v>11.66</c:v>
                </c:pt>
                <c:pt idx="4433">
                  <c:v>11.67</c:v>
                </c:pt>
                <c:pt idx="4434">
                  <c:v>11.67</c:v>
                </c:pt>
                <c:pt idx="4435">
                  <c:v>11.68</c:v>
                </c:pt>
                <c:pt idx="4436">
                  <c:v>11.67</c:v>
                </c:pt>
                <c:pt idx="4437">
                  <c:v>11.66</c:v>
                </c:pt>
                <c:pt idx="4438">
                  <c:v>11.65</c:v>
                </c:pt>
                <c:pt idx="4439">
                  <c:v>11.65</c:v>
                </c:pt>
                <c:pt idx="4440">
                  <c:v>11.64</c:v>
                </c:pt>
                <c:pt idx="4441">
                  <c:v>11.63</c:v>
                </c:pt>
                <c:pt idx="4442">
                  <c:v>11.64</c:v>
                </c:pt>
                <c:pt idx="4443">
                  <c:v>11.64</c:v>
                </c:pt>
                <c:pt idx="4444">
                  <c:v>11.65</c:v>
                </c:pt>
                <c:pt idx="4445">
                  <c:v>11.66</c:v>
                </c:pt>
                <c:pt idx="4446">
                  <c:v>11.67</c:v>
                </c:pt>
                <c:pt idx="4447">
                  <c:v>11.66</c:v>
                </c:pt>
                <c:pt idx="4448">
                  <c:v>11.66</c:v>
                </c:pt>
                <c:pt idx="4449">
                  <c:v>11.65</c:v>
                </c:pt>
                <c:pt idx="4450">
                  <c:v>11.66</c:v>
                </c:pt>
                <c:pt idx="4451">
                  <c:v>11.66</c:v>
                </c:pt>
                <c:pt idx="4452">
                  <c:v>11.65</c:v>
                </c:pt>
                <c:pt idx="4453">
                  <c:v>11.66</c:v>
                </c:pt>
                <c:pt idx="4454">
                  <c:v>11.66</c:v>
                </c:pt>
                <c:pt idx="4455">
                  <c:v>11.450000000000001</c:v>
                </c:pt>
                <c:pt idx="4456">
                  <c:v>11.440000000000001</c:v>
                </c:pt>
                <c:pt idx="4457">
                  <c:v>11.440000000000001</c:v>
                </c:pt>
                <c:pt idx="4458">
                  <c:v>11.430000000000001</c:v>
                </c:pt>
                <c:pt idx="4459">
                  <c:v>11.450000000000001</c:v>
                </c:pt>
                <c:pt idx="4460">
                  <c:v>11.450000000000001</c:v>
                </c:pt>
                <c:pt idx="4461">
                  <c:v>11.46</c:v>
                </c:pt>
                <c:pt idx="4462">
                  <c:v>11.46</c:v>
                </c:pt>
                <c:pt idx="4463">
                  <c:v>11.46</c:v>
                </c:pt>
                <c:pt idx="4464">
                  <c:v>11.450000000000001</c:v>
                </c:pt>
                <c:pt idx="4465">
                  <c:v>11.450000000000001</c:v>
                </c:pt>
                <c:pt idx="4466">
                  <c:v>11.440000000000001</c:v>
                </c:pt>
                <c:pt idx="4467">
                  <c:v>11.440000000000001</c:v>
                </c:pt>
                <c:pt idx="4468">
                  <c:v>11.440000000000001</c:v>
                </c:pt>
                <c:pt idx="4469">
                  <c:v>11.430000000000001</c:v>
                </c:pt>
                <c:pt idx="4470">
                  <c:v>11.42</c:v>
                </c:pt>
                <c:pt idx="4471">
                  <c:v>11.42</c:v>
                </c:pt>
                <c:pt idx="4472">
                  <c:v>11.409999999999998</c:v>
                </c:pt>
                <c:pt idx="4473">
                  <c:v>11.409999999999998</c:v>
                </c:pt>
                <c:pt idx="4474">
                  <c:v>11.430000000000001</c:v>
                </c:pt>
                <c:pt idx="4475">
                  <c:v>11.42</c:v>
                </c:pt>
                <c:pt idx="4476">
                  <c:v>11.42</c:v>
                </c:pt>
                <c:pt idx="4477">
                  <c:v>11.42</c:v>
                </c:pt>
                <c:pt idx="4478">
                  <c:v>11.440000000000001</c:v>
                </c:pt>
                <c:pt idx="4479">
                  <c:v>11.430000000000001</c:v>
                </c:pt>
                <c:pt idx="4480">
                  <c:v>11.430000000000001</c:v>
                </c:pt>
                <c:pt idx="4481">
                  <c:v>11.450000000000001</c:v>
                </c:pt>
                <c:pt idx="4482">
                  <c:v>11.450000000000001</c:v>
                </c:pt>
                <c:pt idx="4483">
                  <c:v>11.440000000000001</c:v>
                </c:pt>
                <c:pt idx="4484">
                  <c:v>11.440000000000001</c:v>
                </c:pt>
                <c:pt idx="4485">
                  <c:v>11.430000000000001</c:v>
                </c:pt>
                <c:pt idx="4486">
                  <c:v>11.450000000000001</c:v>
                </c:pt>
                <c:pt idx="4487">
                  <c:v>11.46</c:v>
                </c:pt>
                <c:pt idx="4488">
                  <c:v>11.46</c:v>
                </c:pt>
                <c:pt idx="4489">
                  <c:v>11.47</c:v>
                </c:pt>
                <c:pt idx="4490">
                  <c:v>11.47</c:v>
                </c:pt>
                <c:pt idx="4491">
                  <c:v>11.47</c:v>
                </c:pt>
                <c:pt idx="4492">
                  <c:v>11.48</c:v>
                </c:pt>
                <c:pt idx="4493">
                  <c:v>11.5</c:v>
                </c:pt>
                <c:pt idx="4494">
                  <c:v>11.49</c:v>
                </c:pt>
                <c:pt idx="4495">
                  <c:v>11.49</c:v>
                </c:pt>
                <c:pt idx="4496">
                  <c:v>11.51</c:v>
                </c:pt>
                <c:pt idx="4497">
                  <c:v>11.5</c:v>
                </c:pt>
                <c:pt idx="4498">
                  <c:v>11.5</c:v>
                </c:pt>
                <c:pt idx="4499">
                  <c:v>11.5</c:v>
                </c:pt>
                <c:pt idx="4500">
                  <c:v>11.51</c:v>
                </c:pt>
                <c:pt idx="4501">
                  <c:v>11.51</c:v>
                </c:pt>
                <c:pt idx="4502">
                  <c:v>11.52</c:v>
                </c:pt>
                <c:pt idx="4503">
                  <c:v>11.52</c:v>
                </c:pt>
                <c:pt idx="4504">
                  <c:v>11.53</c:v>
                </c:pt>
                <c:pt idx="4505">
                  <c:v>11.54</c:v>
                </c:pt>
                <c:pt idx="4506">
                  <c:v>11.54</c:v>
                </c:pt>
                <c:pt idx="4507">
                  <c:v>11.54</c:v>
                </c:pt>
                <c:pt idx="4508">
                  <c:v>11.54</c:v>
                </c:pt>
                <c:pt idx="4509">
                  <c:v>11.54</c:v>
                </c:pt>
                <c:pt idx="4510">
                  <c:v>11.54</c:v>
                </c:pt>
                <c:pt idx="4511">
                  <c:v>11.54</c:v>
                </c:pt>
                <c:pt idx="4512">
                  <c:v>11.54</c:v>
                </c:pt>
                <c:pt idx="4513">
                  <c:v>11.549999999999999</c:v>
                </c:pt>
                <c:pt idx="4514">
                  <c:v>11.549999999999999</c:v>
                </c:pt>
                <c:pt idx="4515">
                  <c:v>11.67</c:v>
                </c:pt>
                <c:pt idx="4516">
                  <c:v>11.67</c:v>
                </c:pt>
                <c:pt idx="4517">
                  <c:v>11.69</c:v>
                </c:pt>
                <c:pt idx="4518">
                  <c:v>11.69</c:v>
                </c:pt>
                <c:pt idx="4519">
                  <c:v>11.68</c:v>
                </c:pt>
                <c:pt idx="4520">
                  <c:v>11.68</c:v>
                </c:pt>
                <c:pt idx="4521">
                  <c:v>11.68</c:v>
                </c:pt>
                <c:pt idx="4522">
                  <c:v>11.67</c:v>
                </c:pt>
                <c:pt idx="4523">
                  <c:v>11.69</c:v>
                </c:pt>
                <c:pt idx="4524">
                  <c:v>11.69</c:v>
                </c:pt>
                <c:pt idx="4525">
                  <c:v>11.69</c:v>
                </c:pt>
                <c:pt idx="4526">
                  <c:v>11.69</c:v>
                </c:pt>
                <c:pt idx="4527">
                  <c:v>11.69</c:v>
                </c:pt>
                <c:pt idx="4528">
                  <c:v>11.69</c:v>
                </c:pt>
                <c:pt idx="4529">
                  <c:v>11.69</c:v>
                </c:pt>
                <c:pt idx="4530">
                  <c:v>11.709999999999999</c:v>
                </c:pt>
                <c:pt idx="4531">
                  <c:v>11.719999999999999</c:v>
                </c:pt>
                <c:pt idx="4532">
                  <c:v>11.719999999999999</c:v>
                </c:pt>
                <c:pt idx="4533">
                  <c:v>11.719999999999999</c:v>
                </c:pt>
                <c:pt idx="4534">
                  <c:v>11.709999999999999</c:v>
                </c:pt>
                <c:pt idx="4535">
                  <c:v>11.729999999999999</c:v>
                </c:pt>
                <c:pt idx="4536">
                  <c:v>11.729999999999999</c:v>
                </c:pt>
                <c:pt idx="4537">
                  <c:v>11.729999999999999</c:v>
                </c:pt>
                <c:pt idx="4538">
                  <c:v>11.729999999999999</c:v>
                </c:pt>
                <c:pt idx="4539">
                  <c:v>11.729999999999999</c:v>
                </c:pt>
                <c:pt idx="4540">
                  <c:v>11.729999999999999</c:v>
                </c:pt>
                <c:pt idx="4541">
                  <c:v>11.74</c:v>
                </c:pt>
                <c:pt idx="4542">
                  <c:v>11.74</c:v>
                </c:pt>
                <c:pt idx="4543">
                  <c:v>11.74</c:v>
                </c:pt>
                <c:pt idx="4544">
                  <c:v>11.74</c:v>
                </c:pt>
                <c:pt idx="4545">
                  <c:v>11.74</c:v>
                </c:pt>
                <c:pt idx="4546">
                  <c:v>11.76</c:v>
                </c:pt>
                <c:pt idx="4547">
                  <c:v>11.770000000000001</c:v>
                </c:pt>
                <c:pt idx="4548">
                  <c:v>11.770000000000001</c:v>
                </c:pt>
                <c:pt idx="4549">
                  <c:v>11.780000000000001</c:v>
                </c:pt>
                <c:pt idx="4550">
                  <c:v>11.790000000000001</c:v>
                </c:pt>
                <c:pt idx="4551">
                  <c:v>11.790000000000001</c:v>
                </c:pt>
                <c:pt idx="4552">
                  <c:v>11.790000000000001</c:v>
                </c:pt>
                <c:pt idx="4553">
                  <c:v>11.81</c:v>
                </c:pt>
                <c:pt idx="4554">
                  <c:v>11.81</c:v>
                </c:pt>
                <c:pt idx="4555">
                  <c:v>11.81</c:v>
                </c:pt>
                <c:pt idx="4556">
                  <c:v>11.82</c:v>
                </c:pt>
                <c:pt idx="4557">
                  <c:v>11.82</c:v>
                </c:pt>
                <c:pt idx="4558">
                  <c:v>11.82</c:v>
                </c:pt>
                <c:pt idx="4559">
                  <c:v>11.82</c:v>
                </c:pt>
                <c:pt idx="4560">
                  <c:v>11.82</c:v>
                </c:pt>
                <c:pt idx="4561">
                  <c:v>11.82</c:v>
                </c:pt>
                <c:pt idx="4562">
                  <c:v>11.81</c:v>
                </c:pt>
                <c:pt idx="4563">
                  <c:v>11.81</c:v>
                </c:pt>
                <c:pt idx="4564">
                  <c:v>11.82</c:v>
                </c:pt>
                <c:pt idx="4565">
                  <c:v>11.82</c:v>
                </c:pt>
                <c:pt idx="4566">
                  <c:v>11.82</c:v>
                </c:pt>
                <c:pt idx="4567">
                  <c:v>11.82</c:v>
                </c:pt>
                <c:pt idx="4568">
                  <c:v>11.82</c:v>
                </c:pt>
                <c:pt idx="4569">
                  <c:v>11.81</c:v>
                </c:pt>
                <c:pt idx="4570">
                  <c:v>11.81</c:v>
                </c:pt>
                <c:pt idx="4571">
                  <c:v>11.81</c:v>
                </c:pt>
                <c:pt idx="4572">
                  <c:v>11.81</c:v>
                </c:pt>
                <c:pt idx="4573">
                  <c:v>11.96</c:v>
                </c:pt>
                <c:pt idx="4574">
                  <c:v>11.98</c:v>
                </c:pt>
                <c:pt idx="4575">
                  <c:v>11.96</c:v>
                </c:pt>
                <c:pt idx="4576">
                  <c:v>11.98</c:v>
                </c:pt>
                <c:pt idx="4577">
                  <c:v>12</c:v>
                </c:pt>
                <c:pt idx="4578">
                  <c:v>12.02</c:v>
                </c:pt>
                <c:pt idx="4579">
                  <c:v>12</c:v>
                </c:pt>
                <c:pt idx="4580">
                  <c:v>11.98</c:v>
                </c:pt>
                <c:pt idx="4581">
                  <c:v>11.96</c:v>
                </c:pt>
                <c:pt idx="4582">
                  <c:v>11.94</c:v>
                </c:pt>
                <c:pt idx="4583">
                  <c:v>11.96</c:v>
                </c:pt>
                <c:pt idx="4584">
                  <c:v>11.98</c:v>
                </c:pt>
                <c:pt idx="4585">
                  <c:v>11.99</c:v>
                </c:pt>
                <c:pt idx="4586">
                  <c:v>11.97</c:v>
                </c:pt>
                <c:pt idx="4587">
                  <c:v>11.96</c:v>
                </c:pt>
                <c:pt idx="4588">
                  <c:v>11.94</c:v>
                </c:pt>
                <c:pt idx="4589">
                  <c:v>11.96</c:v>
                </c:pt>
                <c:pt idx="4590">
                  <c:v>11.97</c:v>
                </c:pt>
                <c:pt idx="4591">
                  <c:v>11.99</c:v>
                </c:pt>
                <c:pt idx="4592">
                  <c:v>11.97</c:v>
                </c:pt>
                <c:pt idx="4593">
                  <c:v>11.96</c:v>
                </c:pt>
                <c:pt idx="4594">
                  <c:v>11.950000000000001</c:v>
                </c:pt>
                <c:pt idx="4595">
                  <c:v>11.96</c:v>
                </c:pt>
                <c:pt idx="4596">
                  <c:v>11.950000000000001</c:v>
                </c:pt>
                <c:pt idx="4597">
                  <c:v>11.93</c:v>
                </c:pt>
                <c:pt idx="4598">
                  <c:v>11.950000000000001</c:v>
                </c:pt>
                <c:pt idx="4599">
                  <c:v>11.93</c:v>
                </c:pt>
                <c:pt idx="4600">
                  <c:v>11.92</c:v>
                </c:pt>
                <c:pt idx="4601">
                  <c:v>11.91</c:v>
                </c:pt>
                <c:pt idx="4602">
                  <c:v>11.9</c:v>
                </c:pt>
                <c:pt idx="4603">
                  <c:v>11.879999999999999</c:v>
                </c:pt>
                <c:pt idx="4604">
                  <c:v>11.87</c:v>
                </c:pt>
                <c:pt idx="4605">
                  <c:v>11.86</c:v>
                </c:pt>
                <c:pt idx="4606">
                  <c:v>11.85</c:v>
                </c:pt>
                <c:pt idx="4607">
                  <c:v>11.83</c:v>
                </c:pt>
                <c:pt idx="4608">
                  <c:v>11.85</c:v>
                </c:pt>
                <c:pt idx="4609">
                  <c:v>11.84</c:v>
                </c:pt>
                <c:pt idx="4610">
                  <c:v>11.83</c:v>
                </c:pt>
                <c:pt idx="4611">
                  <c:v>11.82</c:v>
                </c:pt>
                <c:pt idx="4612">
                  <c:v>11.81</c:v>
                </c:pt>
                <c:pt idx="4613">
                  <c:v>11.82</c:v>
                </c:pt>
                <c:pt idx="4614">
                  <c:v>11.81</c:v>
                </c:pt>
                <c:pt idx="4615">
                  <c:v>11.8</c:v>
                </c:pt>
                <c:pt idx="4616">
                  <c:v>11.8</c:v>
                </c:pt>
                <c:pt idx="4617">
                  <c:v>11.780000000000001</c:v>
                </c:pt>
                <c:pt idx="4618">
                  <c:v>11.8</c:v>
                </c:pt>
                <c:pt idx="4619">
                  <c:v>11.790000000000001</c:v>
                </c:pt>
                <c:pt idx="4620">
                  <c:v>11.780000000000001</c:v>
                </c:pt>
                <c:pt idx="4621">
                  <c:v>11.770000000000001</c:v>
                </c:pt>
                <c:pt idx="4622">
                  <c:v>11.780000000000001</c:v>
                </c:pt>
                <c:pt idx="4623">
                  <c:v>11.770000000000001</c:v>
                </c:pt>
                <c:pt idx="4624">
                  <c:v>11.770000000000001</c:v>
                </c:pt>
                <c:pt idx="4625">
                  <c:v>11.780000000000001</c:v>
                </c:pt>
                <c:pt idx="4626">
                  <c:v>11.770000000000001</c:v>
                </c:pt>
                <c:pt idx="4627">
                  <c:v>11.76</c:v>
                </c:pt>
                <c:pt idx="4628">
                  <c:v>11.75</c:v>
                </c:pt>
                <c:pt idx="4629">
                  <c:v>11.75</c:v>
                </c:pt>
                <c:pt idx="4630">
                  <c:v>11.54</c:v>
                </c:pt>
                <c:pt idx="4631">
                  <c:v>11.559999999999999</c:v>
                </c:pt>
                <c:pt idx="4632">
                  <c:v>11.549999999999999</c:v>
                </c:pt>
                <c:pt idx="4633">
                  <c:v>11.53</c:v>
                </c:pt>
                <c:pt idx="4634">
                  <c:v>11.52</c:v>
                </c:pt>
                <c:pt idx="4635">
                  <c:v>11.549999999999999</c:v>
                </c:pt>
                <c:pt idx="4636">
                  <c:v>11.54</c:v>
                </c:pt>
                <c:pt idx="4637">
                  <c:v>11.53</c:v>
                </c:pt>
                <c:pt idx="4638">
                  <c:v>11.549999999999999</c:v>
                </c:pt>
                <c:pt idx="4639">
                  <c:v>11.54</c:v>
                </c:pt>
                <c:pt idx="4640">
                  <c:v>11.559999999999999</c:v>
                </c:pt>
                <c:pt idx="4641">
                  <c:v>11.58</c:v>
                </c:pt>
                <c:pt idx="4642">
                  <c:v>11.569999999999999</c:v>
                </c:pt>
                <c:pt idx="4643">
                  <c:v>11.600000000000001</c:v>
                </c:pt>
                <c:pt idx="4644">
                  <c:v>11.590000000000002</c:v>
                </c:pt>
                <c:pt idx="4645">
                  <c:v>11.600000000000001</c:v>
                </c:pt>
                <c:pt idx="4646">
                  <c:v>11.590000000000002</c:v>
                </c:pt>
                <c:pt idx="4647">
                  <c:v>11.58</c:v>
                </c:pt>
                <c:pt idx="4648">
                  <c:v>11.610000000000001</c:v>
                </c:pt>
                <c:pt idx="4649">
                  <c:v>11.620000000000001</c:v>
                </c:pt>
                <c:pt idx="4650">
                  <c:v>11.64</c:v>
                </c:pt>
                <c:pt idx="4651">
                  <c:v>11.63</c:v>
                </c:pt>
                <c:pt idx="4652">
                  <c:v>11.620000000000001</c:v>
                </c:pt>
                <c:pt idx="4653">
                  <c:v>11.610000000000001</c:v>
                </c:pt>
                <c:pt idx="4654">
                  <c:v>11.600000000000001</c:v>
                </c:pt>
                <c:pt idx="4655">
                  <c:v>11.590000000000002</c:v>
                </c:pt>
                <c:pt idx="4656">
                  <c:v>11.58</c:v>
                </c:pt>
                <c:pt idx="4657">
                  <c:v>11.569999999999999</c:v>
                </c:pt>
                <c:pt idx="4658">
                  <c:v>11.590000000000002</c:v>
                </c:pt>
                <c:pt idx="4659">
                  <c:v>11.58</c:v>
                </c:pt>
                <c:pt idx="4660">
                  <c:v>11.58</c:v>
                </c:pt>
                <c:pt idx="4661">
                  <c:v>11.569999999999999</c:v>
                </c:pt>
                <c:pt idx="4662">
                  <c:v>11.559999999999999</c:v>
                </c:pt>
                <c:pt idx="4663">
                  <c:v>11.569999999999999</c:v>
                </c:pt>
                <c:pt idx="4664">
                  <c:v>11.590000000000002</c:v>
                </c:pt>
                <c:pt idx="4665">
                  <c:v>11.58</c:v>
                </c:pt>
                <c:pt idx="4666">
                  <c:v>11.590000000000002</c:v>
                </c:pt>
                <c:pt idx="4667">
                  <c:v>11.610000000000001</c:v>
                </c:pt>
                <c:pt idx="4668">
                  <c:v>11.600000000000001</c:v>
                </c:pt>
                <c:pt idx="4669">
                  <c:v>11.610000000000001</c:v>
                </c:pt>
                <c:pt idx="4670">
                  <c:v>11.63</c:v>
                </c:pt>
                <c:pt idx="4671">
                  <c:v>11.620000000000001</c:v>
                </c:pt>
                <c:pt idx="4672">
                  <c:v>11.610000000000001</c:v>
                </c:pt>
                <c:pt idx="4673">
                  <c:v>11.600000000000001</c:v>
                </c:pt>
                <c:pt idx="4674">
                  <c:v>11.600000000000001</c:v>
                </c:pt>
                <c:pt idx="4675">
                  <c:v>11.590000000000002</c:v>
                </c:pt>
                <c:pt idx="4676">
                  <c:v>11.590000000000002</c:v>
                </c:pt>
                <c:pt idx="4677">
                  <c:v>11.600000000000001</c:v>
                </c:pt>
                <c:pt idx="4678">
                  <c:v>11.610000000000001</c:v>
                </c:pt>
                <c:pt idx="4679">
                  <c:v>11.610000000000001</c:v>
                </c:pt>
                <c:pt idx="4680">
                  <c:v>11.600000000000001</c:v>
                </c:pt>
                <c:pt idx="4681">
                  <c:v>11.610000000000001</c:v>
                </c:pt>
                <c:pt idx="4682">
                  <c:v>11.610000000000001</c:v>
                </c:pt>
                <c:pt idx="4683">
                  <c:v>11.620000000000001</c:v>
                </c:pt>
                <c:pt idx="4684">
                  <c:v>11.63</c:v>
                </c:pt>
                <c:pt idx="4685">
                  <c:v>11.620000000000001</c:v>
                </c:pt>
                <c:pt idx="4686">
                  <c:v>11.620000000000001</c:v>
                </c:pt>
                <c:pt idx="4687">
                  <c:v>11.610000000000001</c:v>
                </c:pt>
                <c:pt idx="4688">
                  <c:v>11.620000000000001</c:v>
                </c:pt>
                <c:pt idx="4689">
                  <c:v>11.620000000000001</c:v>
                </c:pt>
                <c:pt idx="4690">
                  <c:v>11.610000000000001</c:v>
                </c:pt>
                <c:pt idx="4691">
                  <c:v>11.610000000000001</c:v>
                </c:pt>
                <c:pt idx="4692">
                  <c:v>11.600000000000001</c:v>
                </c:pt>
                <c:pt idx="4693">
                  <c:v>11.7</c:v>
                </c:pt>
                <c:pt idx="4694">
                  <c:v>11.7</c:v>
                </c:pt>
                <c:pt idx="4695">
                  <c:v>11.7</c:v>
                </c:pt>
                <c:pt idx="4696">
                  <c:v>11.719999999999999</c:v>
                </c:pt>
                <c:pt idx="4697">
                  <c:v>11.719999999999999</c:v>
                </c:pt>
                <c:pt idx="4698">
                  <c:v>11.719999999999999</c:v>
                </c:pt>
                <c:pt idx="4699">
                  <c:v>11.719999999999999</c:v>
                </c:pt>
                <c:pt idx="4700">
                  <c:v>11.719999999999999</c:v>
                </c:pt>
                <c:pt idx="4701">
                  <c:v>11.719999999999999</c:v>
                </c:pt>
                <c:pt idx="4702">
                  <c:v>11.719999999999999</c:v>
                </c:pt>
                <c:pt idx="4703">
                  <c:v>11.719999999999999</c:v>
                </c:pt>
                <c:pt idx="4704">
                  <c:v>11.74</c:v>
                </c:pt>
                <c:pt idx="4705">
                  <c:v>11.74</c:v>
                </c:pt>
                <c:pt idx="4706">
                  <c:v>11.74</c:v>
                </c:pt>
                <c:pt idx="4707">
                  <c:v>11.74</c:v>
                </c:pt>
                <c:pt idx="4708">
                  <c:v>11.75</c:v>
                </c:pt>
                <c:pt idx="4709">
                  <c:v>11.75</c:v>
                </c:pt>
                <c:pt idx="4710">
                  <c:v>11.74</c:v>
                </c:pt>
                <c:pt idx="4711">
                  <c:v>11.76</c:v>
                </c:pt>
                <c:pt idx="4712">
                  <c:v>11.76</c:v>
                </c:pt>
                <c:pt idx="4713">
                  <c:v>11.76</c:v>
                </c:pt>
                <c:pt idx="4714">
                  <c:v>11.770000000000001</c:v>
                </c:pt>
                <c:pt idx="4715">
                  <c:v>11.780000000000001</c:v>
                </c:pt>
                <c:pt idx="4716">
                  <c:v>11.8</c:v>
                </c:pt>
                <c:pt idx="4717">
                  <c:v>11.81</c:v>
                </c:pt>
                <c:pt idx="4718">
                  <c:v>11.8</c:v>
                </c:pt>
                <c:pt idx="4719">
                  <c:v>11.82</c:v>
                </c:pt>
                <c:pt idx="4720">
                  <c:v>11.81</c:v>
                </c:pt>
                <c:pt idx="4721">
                  <c:v>11.82</c:v>
                </c:pt>
                <c:pt idx="4722">
                  <c:v>11.82</c:v>
                </c:pt>
                <c:pt idx="4723">
                  <c:v>11.83</c:v>
                </c:pt>
                <c:pt idx="4724">
                  <c:v>11.85</c:v>
                </c:pt>
                <c:pt idx="4725">
                  <c:v>11.84</c:v>
                </c:pt>
                <c:pt idx="4726">
                  <c:v>11.84</c:v>
                </c:pt>
                <c:pt idx="4727">
                  <c:v>11.83</c:v>
                </c:pt>
                <c:pt idx="4728">
                  <c:v>11.83</c:v>
                </c:pt>
                <c:pt idx="4729">
                  <c:v>11.83</c:v>
                </c:pt>
                <c:pt idx="4730">
                  <c:v>11.82</c:v>
                </c:pt>
                <c:pt idx="4731">
                  <c:v>11.82</c:v>
                </c:pt>
                <c:pt idx="4732">
                  <c:v>11.83</c:v>
                </c:pt>
                <c:pt idx="4733">
                  <c:v>11.83</c:v>
                </c:pt>
                <c:pt idx="4734">
                  <c:v>11.83</c:v>
                </c:pt>
                <c:pt idx="4735">
                  <c:v>11.82</c:v>
                </c:pt>
                <c:pt idx="4736">
                  <c:v>11.84</c:v>
                </c:pt>
                <c:pt idx="4737">
                  <c:v>11.85</c:v>
                </c:pt>
                <c:pt idx="4738">
                  <c:v>11.84</c:v>
                </c:pt>
                <c:pt idx="4739">
                  <c:v>11.85</c:v>
                </c:pt>
                <c:pt idx="4740">
                  <c:v>11.86</c:v>
                </c:pt>
                <c:pt idx="4741">
                  <c:v>11.86</c:v>
                </c:pt>
                <c:pt idx="4742">
                  <c:v>11.87</c:v>
                </c:pt>
                <c:pt idx="4743">
                  <c:v>11.86</c:v>
                </c:pt>
                <c:pt idx="4744">
                  <c:v>11.86</c:v>
                </c:pt>
                <c:pt idx="4745">
                  <c:v>11.86</c:v>
                </c:pt>
                <c:pt idx="4746">
                  <c:v>11.87</c:v>
                </c:pt>
                <c:pt idx="4747">
                  <c:v>11.86</c:v>
                </c:pt>
                <c:pt idx="4748">
                  <c:v>11.85</c:v>
                </c:pt>
                <c:pt idx="4749">
                  <c:v>11.85</c:v>
                </c:pt>
                <c:pt idx="4750">
                  <c:v>11.85</c:v>
                </c:pt>
                <c:pt idx="4751">
                  <c:v>11.84</c:v>
                </c:pt>
                <c:pt idx="4752">
                  <c:v>11.85</c:v>
                </c:pt>
                <c:pt idx="4753">
                  <c:v>11.85</c:v>
                </c:pt>
                <c:pt idx="4754">
                  <c:v>11.84</c:v>
                </c:pt>
                <c:pt idx="4755">
                  <c:v>11.99</c:v>
                </c:pt>
                <c:pt idx="4756">
                  <c:v>12.01</c:v>
                </c:pt>
                <c:pt idx="4757">
                  <c:v>11.99</c:v>
                </c:pt>
                <c:pt idx="4758">
                  <c:v>11.97</c:v>
                </c:pt>
                <c:pt idx="4759">
                  <c:v>11.96</c:v>
                </c:pt>
                <c:pt idx="4760">
                  <c:v>11.97</c:v>
                </c:pt>
                <c:pt idx="4761">
                  <c:v>11.96</c:v>
                </c:pt>
                <c:pt idx="4762">
                  <c:v>11.950000000000001</c:v>
                </c:pt>
                <c:pt idx="4763">
                  <c:v>11.93</c:v>
                </c:pt>
                <c:pt idx="4764">
                  <c:v>11.92</c:v>
                </c:pt>
                <c:pt idx="4765">
                  <c:v>11.93</c:v>
                </c:pt>
                <c:pt idx="4766">
                  <c:v>11.92</c:v>
                </c:pt>
                <c:pt idx="4767">
                  <c:v>11.91</c:v>
                </c:pt>
                <c:pt idx="4768">
                  <c:v>11.92</c:v>
                </c:pt>
                <c:pt idx="4769">
                  <c:v>11.93</c:v>
                </c:pt>
                <c:pt idx="4770">
                  <c:v>11.94</c:v>
                </c:pt>
                <c:pt idx="4771">
                  <c:v>11.96</c:v>
                </c:pt>
                <c:pt idx="4772">
                  <c:v>11.94</c:v>
                </c:pt>
                <c:pt idx="4773">
                  <c:v>11.96</c:v>
                </c:pt>
                <c:pt idx="4774">
                  <c:v>11.94</c:v>
                </c:pt>
                <c:pt idx="4775">
                  <c:v>11.93</c:v>
                </c:pt>
                <c:pt idx="4776">
                  <c:v>11.94</c:v>
                </c:pt>
                <c:pt idx="4777">
                  <c:v>11.950000000000001</c:v>
                </c:pt>
                <c:pt idx="4778">
                  <c:v>11.96</c:v>
                </c:pt>
                <c:pt idx="4779">
                  <c:v>11.950000000000001</c:v>
                </c:pt>
                <c:pt idx="4780">
                  <c:v>11.94</c:v>
                </c:pt>
                <c:pt idx="4781">
                  <c:v>11.93</c:v>
                </c:pt>
                <c:pt idx="4782">
                  <c:v>11.91</c:v>
                </c:pt>
                <c:pt idx="4783">
                  <c:v>11.9</c:v>
                </c:pt>
                <c:pt idx="4784">
                  <c:v>11.889999999999999</c:v>
                </c:pt>
                <c:pt idx="4785">
                  <c:v>11.879999999999999</c:v>
                </c:pt>
                <c:pt idx="4786">
                  <c:v>11.87</c:v>
                </c:pt>
                <c:pt idx="4787">
                  <c:v>11.879999999999999</c:v>
                </c:pt>
                <c:pt idx="4788">
                  <c:v>11.87</c:v>
                </c:pt>
                <c:pt idx="4789">
                  <c:v>11.879999999999999</c:v>
                </c:pt>
                <c:pt idx="4790">
                  <c:v>11.87</c:v>
                </c:pt>
                <c:pt idx="4791">
                  <c:v>11.86</c:v>
                </c:pt>
                <c:pt idx="4792">
                  <c:v>11.87</c:v>
                </c:pt>
                <c:pt idx="4793">
                  <c:v>11.86</c:v>
                </c:pt>
                <c:pt idx="4794">
                  <c:v>11.85</c:v>
                </c:pt>
                <c:pt idx="4795">
                  <c:v>11.84</c:v>
                </c:pt>
                <c:pt idx="4796">
                  <c:v>11.85</c:v>
                </c:pt>
                <c:pt idx="4797">
                  <c:v>11.84</c:v>
                </c:pt>
                <c:pt idx="4798">
                  <c:v>11.83</c:v>
                </c:pt>
                <c:pt idx="4799">
                  <c:v>11.82</c:v>
                </c:pt>
                <c:pt idx="4800">
                  <c:v>11.81</c:v>
                </c:pt>
                <c:pt idx="4801">
                  <c:v>11.8</c:v>
                </c:pt>
                <c:pt idx="4802">
                  <c:v>11.81</c:v>
                </c:pt>
                <c:pt idx="4803">
                  <c:v>11.82</c:v>
                </c:pt>
                <c:pt idx="4804">
                  <c:v>11.81</c:v>
                </c:pt>
                <c:pt idx="4805">
                  <c:v>11.83</c:v>
                </c:pt>
                <c:pt idx="4806">
                  <c:v>11.82</c:v>
                </c:pt>
                <c:pt idx="4807">
                  <c:v>11.81</c:v>
                </c:pt>
                <c:pt idx="4808">
                  <c:v>11.82</c:v>
                </c:pt>
                <c:pt idx="4809">
                  <c:v>11.81</c:v>
                </c:pt>
                <c:pt idx="4810">
                  <c:v>11.8</c:v>
                </c:pt>
                <c:pt idx="4811">
                  <c:v>11.790000000000001</c:v>
                </c:pt>
                <c:pt idx="4812">
                  <c:v>11.780000000000001</c:v>
                </c:pt>
                <c:pt idx="4813">
                  <c:v>11.770000000000001</c:v>
                </c:pt>
                <c:pt idx="4814">
                  <c:v>11.76</c:v>
                </c:pt>
                <c:pt idx="4815">
                  <c:v>11.75</c:v>
                </c:pt>
                <c:pt idx="4816">
                  <c:v>11.5</c:v>
                </c:pt>
                <c:pt idx="4817">
                  <c:v>11.52</c:v>
                </c:pt>
                <c:pt idx="4818">
                  <c:v>11.52</c:v>
                </c:pt>
                <c:pt idx="4819">
                  <c:v>11.51</c:v>
                </c:pt>
                <c:pt idx="4820">
                  <c:v>11.51</c:v>
                </c:pt>
                <c:pt idx="4821">
                  <c:v>11.51</c:v>
                </c:pt>
                <c:pt idx="4822">
                  <c:v>11.5</c:v>
                </c:pt>
                <c:pt idx="4823">
                  <c:v>11.5</c:v>
                </c:pt>
                <c:pt idx="4824">
                  <c:v>11.5</c:v>
                </c:pt>
                <c:pt idx="4825">
                  <c:v>11.5</c:v>
                </c:pt>
                <c:pt idx="4826">
                  <c:v>11.5</c:v>
                </c:pt>
                <c:pt idx="4827">
                  <c:v>11.52</c:v>
                </c:pt>
                <c:pt idx="4828">
                  <c:v>11.54</c:v>
                </c:pt>
                <c:pt idx="4829">
                  <c:v>11.53</c:v>
                </c:pt>
                <c:pt idx="4830">
                  <c:v>11.549999999999999</c:v>
                </c:pt>
                <c:pt idx="4831">
                  <c:v>11.549999999999999</c:v>
                </c:pt>
                <c:pt idx="4832">
                  <c:v>11.549999999999999</c:v>
                </c:pt>
                <c:pt idx="4833">
                  <c:v>11.549999999999999</c:v>
                </c:pt>
                <c:pt idx="4834">
                  <c:v>11.569999999999999</c:v>
                </c:pt>
                <c:pt idx="4835">
                  <c:v>11.590000000000002</c:v>
                </c:pt>
                <c:pt idx="4836">
                  <c:v>11.590000000000002</c:v>
                </c:pt>
                <c:pt idx="4837">
                  <c:v>11.58</c:v>
                </c:pt>
                <c:pt idx="4838">
                  <c:v>11.600000000000001</c:v>
                </c:pt>
                <c:pt idx="4839">
                  <c:v>11.610000000000001</c:v>
                </c:pt>
                <c:pt idx="4840">
                  <c:v>11.610000000000001</c:v>
                </c:pt>
                <c:pt idx="4841">
                  <c:v>11.610000000000001</c:v>
                </c:pt>
                <c:pt idx="4842">
                  <c:v>11.610000000000001</c:v>
                </c:pt>
                <c:pt idx="4843">
                  <c:v>11.610000000000001</c:v>
                </c:pt>
                <c:pt idx="4844">
                  <c:v>11.600000000000001</c:v>
                </c:pt>
                <c:pt idx="4845">
                  <c:v>11.600000000000001</c:v>
                </c:pt>
                <c:pt idx="4846">
                  <c:v>11.600000000000001</c:v>
                </c:pt>
                <c:pt idx="4847">
                  <c:v>11.610000000000001</c:v>
                </c:pt>
                <c:pt idx="4848">
                  <c:v>11.610000000000001</c:v>
                </c:pt>
                <c:pt idx="4849">
                  <c:v>11.610000000000001</c:v>
                </c:pt>
                <c:pt idx="4850">
                  <c:v>11.610000000000001</c:v>
                </c:pt>
                <c:pt idx="4851">
                  <c:v>11.620000000000001</c:v>
                </c:pt>
                <c:pt idx="4852">
                  <c:v>11.620000000000001</c:v>
                </c:pt>
                <c:pt idx="4853">
                  <c:v>11.610000000000001</c:v>
                </c:pt>
                <c:pt idx="4854">
                  <c:v>11.610000000000001</c:v>
                </c:pt>
                <c:pt idx="4855">
                  <c:v>11.610000000000001</c:v>
                </c:pt>
                <c:pt idx="4856">
                  <c:v>11.600000000000001</c:v>
                </c:pt>
                <c:pt idx="4857">
                  <c:v>11.600000000000001</c:v>
                </c:pt>
                <c:pt idx="4858">
                  <c:v>11.600000000000001</c:v>
                </c:pt>
                <c:pt idx="4859">
                  <c:v>11.600000000000001</c:v>
                </c:pt>
                <c:pt idx="4860">
                  <c:v>11.610000000000001</c:v>
                </c:pt>
                <c:pt idx="4861">
                  <c:v>11.620000000000001</c:v>
                </c:pt>
                <c:pt idx="4862">
                  <c:v>11.620000000000001</c:v>
                </c:pt>
                <c:pt idx="4863">
                  <c:v>11.620000000000001</c:v>
                </c:pt>
                <c:pt idx="4864">
                  <c:v>11.610000000000001</c:v>
                </c:pt>
                <c:pt idx="4865">
                  <c:v>11.610000000000001</c:v>
                </c:pt>
                <c:pt idx="4866">
                  <c:v>11.600000000000001</c:v>
                </c:pt>
                <c:pt idx="4867">
                  <c:v>11.600000000000001</c:v>
                </c:pt>
                <c:pt idx="4868">
                  <c:v>11.590000000000002</c:v>
                </c:pt>
                <c:pt idx="4869">
                  <c:v>11.590000000000002</c:v>
                </c:pt>
                <c:pt idx="4870">
                  <c:v>11.610000000000001</c:v>
                </c:pt>
                <c:pt idx="4871">
                  <c:v>11.620000000000001</c:v>
                </c:pt>
                <c:pt idx="4872">
                  <c:v>11.620000000000001</c:v>
                </c:pt>
                <c:pt idx="4873">
                  <c:v>11.610000000000001</c:v>
                </c:pt>
                <c:pt idx="4874">
                  <c:v>11.610000000000001</c:v>
                </c:pt>
                <c:pt idx="4875">
                  <c:v>11.610000000000001</c:v>
                </c:pt>
                <c:pt idx="4876">
                  <c:v>11.76</c:v>
                </c:pt>
                <c:pt idx="4877">
                  <c:v>11.780000000000001</c:v>
                </c:pt>
                <c:pt idx="4878">
                  <c:v>11.82</c:v>
                </c:pt>
                <c:pt idx="4879">
                  <c:v>11.85</c:v>
                </c:pt>
                <c:pt idx="4880">
                  <c:v>11.879999999999999</c:v>
                </c:pt>
                <c:pt idx="4881">
                  <c:v>11.91</c:v>
                </c:pt>
                <c:pt idx="4882">
                  <c:v>11.94</c:v>
                </c:pt>
                <c:pt idx="4883">
                  <c:v>11.96</c:v>
                </c:pt>
                <c:pt idx="4884">
                  <c:v>11.98</c:v>
                </c:pt>
                <c:pt idx="4885">
                  <c:v>12.01</c:v>
                </c:pt>
                <c:pt idx="4886">
                  <c:v>12.03</c:v>
                </c:pt>
                <c:pt idx="4887">
                  <c:v>12.05</c:v>
                </c:pt>
                <c:pt idx="4888">
                  <c:v>12.07</c:v>
                </c:pt>
                <c:pt idx="4889">
                  <c:v>12.09</c:v>
                </c:pt>
                <c:pt idx="4890">
                  <c:v>12.11</c:v>
                </c:pt>
                <c:pt idx="4891">
                  <c:v>12.13</c:v>
                </c:pt>
                <c:pt idx="4892">
                  <c:v>12.15</c:v>
                </c:pt>
                <c:pt idx="4893">
                  <c:v>12.16</c:v>
                </c:pt>
                <c:pt idx="4894">
                  <c:v>12.18</c:v>
                </c:pt>
                <c:pt idx="4895">
                  <c:v>12.19</c:v>
                </c:pt>
                <c:pt idx="4896">
                  <c:v>12.2</c:v>
                </c:pt>
                <c:pt idx="4897">
                  <c:v>12.22</c:v>
                </c:pt>
                <c:pt idx="4898">
                  <c:v>12.23</c:v>
                </c:pt>
                <c:pt idx="4899">
                  <c:v>12.24</c:v>
                </c:pt>
                <c:pt idx="4900">
                  <c:v>12.25</c:v>
                </c:pt>
                <c:pt idx="4901">
                  <c:v>12.26</c:v>
                </c:pt>
                <c:pt idx="4902">
                  <c:v>12.27</c:v>
                </c:pt>
                <c:pt idx="4903">
                  <c:v>12.28</c:v>
                </c:pt>
                <c:pt idx="4904">
                  <c:v>12.29</c:v>
                </c:pt>
                <c:pt idx="4905">
                  <c:v>12.29</c:v>
                </c:pt>
                <c:pt idx="4906">
                  <c:v>12.3</c:v>
                </c:pt>
                <c:pt idx="4907">
                  <c:v>12.32</c:v>
                </c:pt>
                <c:pt idx="4908">
                  <c:v>12.33</c:v>
                </c:pt>
                <c:pt idx="4909">
                  <c:v>12.34</c:v>
                </c:pt>
                <c:pt idx="4910">
                  <c:v>12.35</c:v>
                </c:pt>
                <c:pt idx="4911">
                  <c:v>12.35</c:v>
                </c:pt>
                <c:pt idx="4912">
                  <c:v>12.370000000000001</c:v>
                </c:pt>
                <c:pt idx="4913">
                  <c:v>12.370000000000001</c:v>
                </c:pt>
                <c:pt idx="4914">
                  <c:v>12.38</c:v>
                </c:pt>
                <c:pt idx="4915">
                  <c:v>12.39</c:v>
                </c:pt>
                <c:pt idx="4916">
                  <c:v>12.39</c:v>
                </c:pt>
                <c:pt idx="4917">
                  <c:v>12.4</c:v>
                </c:pt>
                <c:pt idx="4918">
                  <c:v>12.4</c:v>
                </c:pt>
                <c:pt idx="4919">
                  <c:v>12.41</c:v>
                </c:pt>
                <c:pt idx="4920">
                  <c:v>12.41</c:v>
                </c:pt>
                <c:pt idx="4921">
                  <c:v>12.42</c:v>
                </c:pt>
                <c:pt idx="4922">
                  <c:v>12.43</c:v>
                </c:pt>
                <c:pt idx="4923">
                  <c:v>12.43</c:v>
                </c:pt>
                <c:pt idx="4924">
                  <c:v>12.44</c:v>
                </c:pt>
                <c:pt idx="4925">
                  <c:v>12.45</c:v>
                </c:pt>
                <c:pt idx="4926">
                  <c:v>12.459999999999999</c:v>
                </c:pt>
                <c:pt idx="4927">
                  <c:v>12.469999999999999</c:v>
                </c:pt>
                <c:pt idx="4928">
                  <c:v>12.48</c:v>
                </c:pt>
                <c:pt idx="4929">
                  <c:v>12.49</c:v>
                </c:pt>
                <c:pt idx="4930">
                  <c:v>12.5</c:v>
                </c:pt>
                <c:pt idx="4931">
                  <c:v>13.34</c:v>
                </c:pt>
                <c:pt idx="4932">
                  <c:v>13.33</c:v>
                </c:pt>
                <c:pt idx="4933">
                  <c:v>13.32</c:v>
                </c:pt>
                <c:pt idx="4934">
                  <c:v>13.31</c:v>
                </c:pt>
                <c:pt idx="4935">
                  <c:v>13.299999999999999</c:v>
                </c:pt>
                <c:pt idx="4936">
                  <c:v>13.29</c:v>
                </c:pt>
                <c:pt idx="4937">
                  <c:v>13.27</c:v>
                </c:pt>
                <c:pt idx="4938">
                  <c:v>13.26</c:v>
                </c:pt>
                <c:pt idx="4939">
                  <c:v>13.25</c:v>
                </c:pt>
                <c:pt idx="4940">
                  <c:v>13.24</c:v>
                </c:pt>
                <c:pt idx="4941">
                  <c:v>13.24</c:v>
                </c:pt>
                <c:pt idx="4942">
                  <c:v>13.22</c:v>
                </c:pt>
                <c:pt idx="4943">
                  <c:v>13.23</c:v>
                </c:pt>
                <c:pt idx="4944">
                  <c:v>13.22</c:v>
                </c:pt>
                <c:pt idx="4945">
                  <c:v>13.200000000000001</c:v>
                </c:pt>
                <c:pt idx="4946">
                  <c:v>13.190000000000001</c:v>
                </c:pt>
                <c:pt idx="4947">
                  <c:v>13.17</c:v>
                </c:pt>
                <c:pt idx="4948">
                  <c:v>13.16</c:v>
                </c:pt>
                <c:pt idx="4949">
                  <c:v>13.139999999999999</c:v>
                </c:pt>
                <c:pt idx="4950">
                  <c:v>13.129999999999999</c:v>
                </c:pt>
                <c:pt idx="4951">
                  <c:v>13.139999999999999</c:v>
                </c:pt>
                <c:pt idx="4952">
                  <c:v>13.12</c:v>
                </c:pt>
                <c:pt idx="4953">
                  <c:v>13.11</c:v>
                </c:pt>
                <c:pt idx="4954">
                  <c:v>13.09</c:v>
                </c:pt>
                <c:pt idx="4955">
                  <c:v>13.08</c:v>
                </c:pt>
                <c:pt idx="4956">
                  <c:v>13.07</c:v>
                </c:pt>
                <c:pt idx="4957">
                  <c:v>13.07</c:v>
                </c:pt>
                <c:pt idx="4958">
                  <c:v>13.07</c:v>
                </c:pt>
                <c:pt idx="4959">
                  <c:v>13.06</c:v>
                </c:pt>
                <c:pt idx="4960">
                  <c:v>13.040000000000001</c:v>
                </c:pt>
                <c:pt idx="4961">
                  <c:v>13.030000000000001</c:v>
                </c:pt>
                <c:pt idx="4962">
                  <c:v>13.030000000000001</c:v>
                </c:pt>
                <c:pt idx="4963">
                  <c:v>13.020000000000001</c:v>
                </c:pt>
                <c:pt idx="4964">
                  <c:v>13.010000000000002</c:v>
                </c:pt>
                <c:pt idx="4965">
                  <c:v>13</c:v>
                </c:pt>
                <c:pt idx="4966">
                  <c:v>12.979999999999999</c:v>
                </c:pt>
                <c:pt idx="4967">
                  <c:v>12.969999999999999</c:v>
                </c:pt>
                <c:pt idx="4968">
                  <c:v>12.959999999999999</c:v>
                </c:pt>
                <c:pt idx="4969">
                  <c:v>12.969999999999999</c:v>
                </c:pt>
                <c:pt idx="4970">
                  <c:v>12.95</c:v>
                </c:pt>
                <c:pt idx="4971">
                  <c:v>12.95</c:v>
                </c:pt>
                <c:pt idx="4972">
                  <c:v>12.94</c:v>
                </c:pt>
                <c:pt idx="4973">
                  <c:v>12.94</c:v>
                </c:pt>
                <c:pt idx="4974">
                  <c:v>12.93</c:v>
                </c:pt>
                <c:pt idx="4975">
                  <c:v>12.92</c:v>
                </c:pt>
                <c:pt idx="4976">
                  <c:v>12.92</c:v>
                </c:pt>
                <c:pt idx="4977">
                  <c:v>12.91</c:v>
                </c:pt>
                <c:pt idx="4978">
                  <c:v>12.9</c:v>
                </c:pt>
                <c:pt idx="4979">
                  <c:v>12.89</c:v>
                </c:pt>
                <c:pt idx="4980">
                  <c:v>12.88</c:v>
                </c:pt>
                <c:pt idx="4981">
                  <c:v>12.88</c:v>
                </c:pt>
                <c:pt idx="4982">
                  <c:v>12.88</c:v>
                </c:pt>
                <c:pt idx="4983">
                  <c:v>12.870000000000001</c:v>
                </c:pt>
                <c:pt idx="4984">
                  <c:v>12.870000000000001</c:v>
                </c:pt>
                <c:pt idx="4985">
                  <c:v>12.870000000000001</c:v>
                </c:pt>
                <c:pt idx="4986">
                  <c:v>12.88</c:v>
                </c:pt>
                <c:pt idx="4987">
                  <c:v>12.870000000000001</c:v>
                </c:pt>
                <c:pt idx="4988">
                  <c:v>12.860000000000001</c:v>
                </c:pt>
                <c:pt idx="4989">
                  <c:v>12.850000000000001</c:v>
                </c:pt>
                <c:pt idx="4990">
                  <c:v>12.84</c:v>
                </c:pt>
                <c:pt idx="4991">
                  <c:v>12.83</c:v>
                </c:pt>
                <c:pt idx="4992">
                  <c:v>12.819999999999999</c:v>
                </c:pt>
                <c:pt idx="4993">
                  <c:v>12.370000000000001</c:v>
                </c:pt>
                <c:pt idx="4994">
                  <c:v>12.34</c:v>
                </c:pt>
                <c:pt idx="4995">
                  <c:v>12.31</c:v>
                </c:pt>
                <c:pt idx="4996">
                  <c:v>12.32</c:v>
                </c:pt>
                <c:pt idx="4997">
                  <c:v>12.3</c:v>
                </c:pt>
                <c:pt idx="4998">
                  <c:v>12.28</c:v>
                </c:pt>
                <c:pt idx="4999">
                  <c:v>12.26</c:v>
                </c:pt>
                <c:pt idx="5000">
                  <c:v>12.23</c:v>
                </c:pt>
                <c:pt idx="5001">
                  <c:v>12.25</c:v>
                </c:pt>
                <c:pt idx="5002">
                  <c:v>12.23</c:v>
                </c:pt>
                <c:pt idx="5003">
                  <c:v>12.21</c:v>
                </c:pt>
                <c:pt idx="5004">
                  <c:v>12.19</c:v>
                </c:pt>
                <c:pt idx="5005">
                  <c:v>12.17</c:v>
                </c:pt>
                <c:pt idx="5006">
                  <c:v>12.15</c:v>
                </c:pt>
                <c:pt idx="5007">
                  <c:v>12.14</c:v>
                </c:pt>
                <c:pt idx="5008">
                  <c:v>12.12</c:v>
                </c:pt>
                <c:pt idx="5009">
                  <c:v>12.11</c:v>
                </c:pt>
                <c:pt idx="5010">
                  <c:v>12.12</c:v>
                </c:pt>
                <c:pt idx="5011">
                  <c:v>12.11</c:v>
                </c:pt>
                <c:pt idx="5012">
                  <c:v>12.09</c:v>
                </c:pt>
                <c:pt idx="5013">
                  <c:v>12.11</c:v>
                </c:pt>
                <c:pt idx="5014">
                  <c:v>12.12</c:v>
                </c:pt>
                <c:pt idx="5015">
                  <c:v>12.1</c:v>
                </c:pt>
                <c:pt idx="5016">
                  <c:v>12.09</c:v>
                </c:pt>
                <c:pt idx="5017">
                  <c:v>12.08</c:v>
                </c:pt>
                <c:pt idx="5018">
                  <c:v>12.09</c:v>
                </c:pt>
                <c:pt idx="5019">
                  <c:v>12.1</c:v>
                </c:pt>
                <c:pt idx="5020">
                  <c:v>12.09</c:v>
                </c:pt>
                <c:pt idx="5021">
                  <c:v>12.1</c:v>
                </c:pt>
                <c:pt idx="5022">
                  <c:v>12.11</c:v>
                </c:pt>
                <c:pt idx="5023">
                  <c:v>12.1</c:v>
                </c:pt>
                <c:pt idx="5024">
                  <c:v>12.08</c:v>
                </c:pt>
                <c:pt idx="5025">
                  <c:v>12.07</c:v>
                </c:pt>
                <c:pt idx="5026">
                  <c:v>12.08</c:v>
                </c:pt>
                <c:pt idx="5027">
                  <c:v>12.07</c:v>
                </c:pt>
                <c:pt idx="5028">
                  <c:v>12.06</c:v>
                </c:pt>
                <c:pt idx="5029">
                  <c:v>12.05</c:v>
                </c:pt>
                <c:pt idx="5030">
                  <c:v>12.04</c:v>
                </c:pt>
                <c:pt idx="5031">
                  <c:v>12.05</c:v>
                </c:pt>
                <c:pt idx="5032">
                  <c:v>12.04</c:v>
                </c:pt>
                <c:pt idx="5033">
                  <c:v>12.03</c:v>
                </c:pt>
                <c:pt idx="5034">
                  <c:v>12.02</c:v>
                </c:pt>
                <c:pt idx="5035">
                  <c:v>12.01</c:v>
                </c:pt>
                <c:pt idx="5036">
                  <c:v>12</c:v>
                </c:pt>
                <c:pt idx="5037">
                  <c:v>12.02</c:v>
                </c:pt>
                <c:pt idx="5038">
                  <c:v>12.03</c:v>
                </c:pt>
                <c:pt idx="5039">
                  <c:v>12.02</c:v>
                </c:pt>
                <c:pt idx="5040">
                  <c:v>12.01</c:v>
                </c:pt>
                <c:pt idx="5041">
                  <c:v>12</c:v>
                </c:pt>
                <c:pt idx="5042">
                  <c:v>12</c:v>
                </c:pt>
                <c:pt idx="5043">
                  <c:v>11.99</c:v>
                </c:pt>
                <c:pt idx="5044">
                  <c:v>11.98</c:v>
                </c:pt>
                <c:pt idx="5045">
                  <c:v>11.98</c:v>
                </c:pt>
                <c:pt idx="5046">
                  <c:v>11.98</c:v>
                </c:pt>
                <c:pt idx="5047">
                  <c:v>11.98</c:v>
                </c:pt>
                <c:pt idx="5048">
                  <c:v>11.97</c:v>
                </c:pt>
                <c:pt idx="5049">
                  <c:v>11.96</c:v>
                </c:pt>
                <c:pt idx="5050">
                  <c:v>11.950000000000001</c:v>
                </c:pt>
                <c:pt idx="5051">
                  <c:v>11.96</c:v>
                </c:pt>
                <c:pt idx="5052">
                  <c:v>11.950000000000001</c:v>
                </c:pt>
                <c:pt idx="5053">
                  <c:v>11.950000000000001</c:v>
                </c:pt>
                <c:pt idx="5054">
                  <c:v>11.559999999999999</c:v>
                </c:pt>
                <c:pt idx="5055">
                  <c:v>11.590000000000002</c:v>
                </c:pt>
                <c:pt idx="5056">
                  <c:v>11.620000000000001</c:v>
                </c:pt>
                <c:pt idx="5057">
                  <c:v>11.65</c:v>
                </c:pt>
                <c:pt idx="5058">
                  <c:v>11.68</c:v>
                </c:pt>
                <c:pt idx="5059">
                  <c:v>11.7</c:v>
                </c:pt>
                <c:pt idx="5060">
                  <c:v>11.719999999999999</c:v>
                </c:pt>
                <c:pt idx="5061">
                  <c:v>11.75</c:v>
                </c:pt>
                <c:pt idx="5062">
                  <c:v>11.770000000000001</c:v>
                </c:pt>
                <c:pt idx="5063">
                  <c:v>11.790000000000001</c:v>
                </c:pt>
                <c:pt idx="5064">
                  <c:v>11.81</c:v>
                </c:pt>
                <c:pt idx="5065">
                  <c:v>11.83</c:v>
                </c:pt>
                <c:pt idx="5066">
                  <c:v>11.85</c:v>
                </c:pt>
                <c:pt idx="5067">
                  <c:v>11.87</c:v>
                </c:pt>
                <c:pt idx="5068">
                  <c:v>11.889999999999999</c:v>
                </c:pt>
                <c:pt idx="5069">
                  <c:v>11.91</c:v>
                </c:pt>
                <c:pt idx="5070">
                  <c:v>11.93</c:v>
                </c:pt>
                <c:pt idx="5071">
                  <c:v>11.950000000000001</c:v>
                </c:pt>
                <c:pt idx="5072">
                  <c:v>11.97</c:v>
                </c:pt>
                <c:pt idx="5073">
                  <c:v>11.99</c:v>
                </c:pt>
                <c:pt idx="5074">
                  <c:v>12.01</c:v>
                </c:pt>
                <c:pt idx="5075">
                  <c:v>12.03</c:v>
                </c:pt>
                <c:pt idx="5076">
                  <c:v>12.04</c:v>
                </c:pt>
                <c:pt idx="5077">
                  <c:v>12.06</c:v>
                </c:pt>
                <c:pt idx="5078">
                  <c:v>12.08</c:v>
                </c:pt>
                <c:pt idx="5079">
                  <c:v>12.09</c:v>
                </c:pt>
                <c:pt idx="5080">
                  <c:v>12.11</c:v>
                </c:pt>
                <c:pt idx="5081">
                  <c:v>12.13</c:v>
                </c:pt>
                <c:pt idx="5082">
                  <c:v>12.15</c:v>
                </c:pt>
                <c:pt idx="5083">
                  <c:v>12.16</c:v>
                </c:pt>
                <c:pt idx="5084">
                  <c:v>12.18</c:v>
                </c:pt>
                <c:pt idx="5085">
                  <c:v>12.19</c:v>
                </c:pt>
                <c:pt idx="5086">
                  <c:v>12.21</c:v>
                </c:pt>
                <c:pt idx="5087">
                  <c:v>12.22</c:v>
                </c:pt>
                <c:pt idx="5088">
                  <c:v>12.24</c:v>
                </c:pt>
                <c:pt idx="5089">
                  <c:v>12.25</c:v>
                </c:pt>
                <c:pt idx="5090">
                  <c:v>12.27</c:v>
                </c:pt>
                <c:pt idx="5091">
                  <c:v>12.28</c:v>
                </c:pt>
                <c:pt idx="5092">
                  <c:v>12.29</c:v>
                </c:pt>
                <c:pt idx="5093">
                  <c:v>12.31</c:v>
                </c:pt>
                <c:pt idx="5094">
                  <c:v>12.32</c:v>
                </c:pt>
                <c:pt idx="5095">
                  <c:v>12.33</c:v>
                </c:pt>
                <c:pt idx="5096">
                  <c:v>12.34</c:v>
                </c:pt>
                <c:pt idx="5097">
                  <c:v>12.36</c:v>
                </c:pt>
                <c:pt idx="5098">
                  <c:v>12.370000000000001</c:v>
                </c:pt>
                <c:pt idx="5099">
                  <c:v>12.38</c:v>
                </c:pt>
                <c:pt idx="5100">
                  <c:v>12.4</c:v>
                </c:pt>
                <c:pt idx="5101">
                  <c:v>12.41</c:v>
                </c:pt>
                <c:pt idx="5102">
                  <c:v>12.42</c:v>
                </c:pt>
                <c:pt idx="5103">
                  <c:v>12.43</c:v>
                </c:pt>
                <c:pt idx="5104">
                  <c:v>12.44</c:v>
                </c:pt>
                <c:pt idx="5105">
                  <c:v>12.459999999999999</c:v>
                </c:pt>
                <c:pt idx="5106">
                  <c:v>13.55</c:v>
                </c:pt>
                <c:pt idx="5107">
                  <c:v>13.56</c:v>
                </c:pt>
                <c:pt idx="5108">
                  <c:v>13.56</c:v>
                </c:pt>
                <c:pt idx="5109">
                  <c:v>13.57</c:v>
                </c:pt>
                <c:pt idx="5110">
                  <c:v>13.57</c:v>
                </c:pt>
                <c:pt idx="5111">
                  <c:v>13.58</c:v>
                </c:pt>
                <c:pt idx="5112">
                  <c:v>13.58</c:v>
                </c:pt>
                <c:pt idx="5113">
                  <c:v>13.59</c:v>
                </c:pt>
                <c:pt idx="5114">
                  <c:v>13.59</c:v>
                </c:pt>
                <c:pt idx="5115">
                  <c:v>13.59</c:v>
                </c:pt>
                <c:pt idx="5116">
                  <c:v>13.6</c:v>
                </c:pt>
                <c:pt idx="5117">
                  <c:v>13.61</c:v>
                </c:pt>
                <c:pt idx="5118">
                  <c:v>13.61</c:v>
                </c:pt>
                <c:pt idx="5119">
                  <c:v>13.61</c:v>
                </c:pt>
                <c:pt idx="5120">
                  <c:v>13.62</c:v>
                </c:pt>
                <c:pt idx="5121">
                  <c:v>13.62</c:v>
                </c:pt>
                <c:pt idx="5122">
                  <c:v>13.63</c:v>
                </c:pt>
                <c:pt idx="5123">
                  <c:v>13.63</c:v>
                </c:pt>
                <c:pt idx="5124">
                  <c:v>13.63</c:v>
                </c:pt>
                <c:pt idx="5125">
                  <c:v>13.64</c:v>
                </c:pt>
                <c:pt idx="5126">
                  <c:v>13.64</c:v>
                </c:pt>
                <c:pt idx="5127">
                  <c:v>13.64</c:v>
                </c:pt>
                <c:pt idx="5128">
                  <c:v>13.65</c:v>
                </c:pt>
                <c:pt idx="5129">
                  <c:v>13.65</c:v>
                </c:pt>
                <c:pt idx="5130">
                  <c:v>13.65</c:v>
                </c:pt>
                <c:pt idx="5131">
                  <c:v>13.66</c:v>
                </c:pt>
                <c:pt idx="5132">
                  <c:v>13.66</c:v>
                </c:pt>
                <c:pt idx="5133">
                  <c:v>13.66</c:v>
                </c:pt>
                <c:pt idx="5134">
                  <c:v>13.66</c:v>
                </c:pt>
                <c:pt idx="5135">
                  <c:v>13.66</c:v>
                </c:pt>
                <c:pt idx="5136">
                  <c:v>13.67</c:v>
                </c:pt>
                <c:pt idx="5137">
                  <c:v>13.67</c:v>
                </c:pt>
                <c:pt idx="5138">
                  <c:v>13.67</c:v>
                </c:pt>
                <c:pt idx="5139">
                  <c:v>13.67</c:v>
                </c:pt>
                <c:pt idx="5140">
                  <c:v>13.67</c:v>
                </c:pt>
                <c:pt idx="5141">
                  <c:v>13.68</c:v>
                </c:pt>
                <c:pt idx="5142">
                  <c:v>13.68</c:v>
                </c:pt>
                <c:pt idx="5143">
                  <c:v>13.68</c:v>
                </c:pt>
                <c:pt idx="5144">
                  <c:v>13.69</c:v>
                </c:pt>
                <c:pt idx="5145">
                  <c:v>13.69</c:v>
                </c:pt>
                <c:pt idx="5146">
                  <c:v>13.69</c:v>
                </c:pt>
                <c:pt idx="5147">
                  <c:v>13.69</c:v>
                </c:pt>
                <c:pt idx="5148">
                  <c:v>13.7</c:v>
                </c:pt>
                <c:pt idx="5149">
                  <c:v>13.7</c:v>
                </c:pt>
                <c:pt idx="5150">
                  <c:v>13.7</c:v>
                </c:pt>
                <c:pt idx="5151">
                  <c:v>13.709999999999999</c:v>
                </c:pt>
                <c:pt idx="5152">
                  <c:v>13.709999999999999</c:v>
                </c:pt>
                <c:pt idx="5153">
                  <c:v>13.709999999999999</c:v>
                </c:pt>
                <c:pt idx="5154">
                  <c:v>13.72</c:v>
                </c:pt>
                <c:pt idx="5155">
                  <c:v>13.72</c:v>
                </c:pt>
                <c:pt idx="5156">
                  <c:v>13.72</c:v>
                </c:pt>
                <c:pt idx="5157">
                  <c:v>13.72</c:v>
                </c:pt>
                <c:pt idx="5158">
                  <c:v>13.72</c:v>
                </c:pt>
                <c:pt idx="5159">
                  <c:v>13.879999999999999</c:v>
                </c:pt>
                <c:pt idx="5160">
                  <c:v>13.86</c:v>
                </c:pt>
                <c:pt idx="5161">
                  <c:v>13.84</c:v>
                </c:pt>
                <c:pt idx="5162">
                  <c:v>13.83</c:v>
                </c:pt>
                <c:pt idx="5163">
                  <c:v>13.81</c:v>
                </c:pt>
                <c:pt idx="5164">
                  <c:v>13.790000000000001</c:v>
                </c:pt>
                <c:pt idx="5165">
                  <c:v>13.78</c:v>
                </c:pt>
                <c:pt idx="5166">
                  <c:v>13.76</c:v>
                </c:pt>
                <c:pt idx="5167">
                  <c:v>13.75</c:v>
                </c:pt>
                <c:pt idx="5168">
                  <c:v>13.73</c:v>
                </c:pt>
                <c:pt idx="5169">
                  <c:v>13.72</c:v>
                </c:pt>
                <c:pt idx="5170">
                  <c:v>13.7</c:v>
                </c:pt>
                <c:pt idx="5171">
                  <c:v>13.69</c:v>
                </c:pt>
                <c:pt idx="5172">
                  <c:v>13.67</c:v>
                </c:pt>
                <c:pt idx="5173">
                  <c:v>13.66</c:v>
                </c:pt>
                <c:pt idx="5174">
                  <c:v>13.65</c:v>
                </c:pt>
                <c:pt idx="5175">
                  <c:v>13.64</c:v>
                </c:pt>
                <c:pt idx="5176">
                  <c:v>13.63</c:v>
                </c:pt>
                <c:pt idx="5177">
                  <c:v>13.62</c:v>
                </c:pt>
                <c:pt idx="5178">
                  <c:v>13.6</c:v>
                </c:pt>
                <c:pt idx="5179">
                  <c:v>13.59</c:v>
                </c:pt>
                <c:pt idx="5180">
                  <c:v>13.58</c:v>
                </c:pt>
                <c:pt idx="5181">
                  <c:v>13.57</c:v>
                </c:pt>
                <c:pt idx="5182">
                  <c:v>13.56</c:v>
                </c:pt>
                <c:pt idx="5183">
                  <c:v>13.55</c:v>
                </c:pt>
                <c:pt idx="5184">
                  <c:v>13.540000000000001</c:v>
                </c:pt>
                <c:pt idx="5185">
                  <c:v>13.53</c:v>
                </c:pt>
                <c:pt idx="5186">
                  <c:v>13.51</c:v>
                </c:pt>
                <c:pt idx="5187">
                  <c:v>13.5</c:v>
                </c:pt>
                <c:pt idx="5188">
                  <c:v>13.5</c:v>
                </c:pt>
                <c:pt idx="5189">
                  <c:v>13.49</c:v>
                </c:pt>
                <c:pt idx="5190">
                  <c:v>13.47</c:v>
                </c:pt>
                <c:pt idx="5191">
                  <c:v>13.47</c:v>
                </c:pt>
                <c:pt idx="5192">
                  <c:v>13.459999999999999</c:v>
                </c:pt>
                <c:pt idx="5193">
                  <c:v>13.45</c:v>
                </c:pt>
                <c:pt idx="5194">
                  <c:v>13.44</c:v>
                </c:pt>
                <c:pt idx="5195">
                  <c:v>13.43</c:v>
                </c:pt>
                <c:pt idx="5196">
                  <c:v>13.43</c:v>
                </c:pt>
                <c:pt idx="5197">
                  <c:v>13.42</c:v>
                </c:pt>
                <c:pt idx="5198">
                  <c:v>13.41</c:v>
                </c:pt>
                <c:pt idx="5199">
                  <c:v>13.41</c:v>
                </c:pt>
                <c:pt idx="5200">
                  <c:v>13.4</c:v>
                </c:pt>
                <c:pt idx="5201">
                  <c:v>13.39</c:v>
                </c:pt>
                <c:pt idx="5202">
                  <c:v>13.38</c:v>
                </c:pt>
                <c:pt idx="5203">
                  <c:v>13.38</c:v>
                </c:pt>
                <c:pt idx="5204">
                  <c:v>13.370000000000001</c:v>
                </c:pt>
                <c:pt idx="5205">
                  <c:v>13.360000000000001</c:v>
                </c:pt>
                <c:pt idx="5206">
                  <c:v>13.360000000000001</c:v>
                </c:pt>
                <c:pt idx="5207">
                  <c:v>13.360000000000001</c:v>
                </c:pt>
                <c:pt idx="5208">
                  <c:v>13.35</c:v>
                </c:pt>
                <c:pt idx="5209">
                  <c:v>13.35</c:v>
                </c:pt>
                <c:pt idx="5210">
                  <c:v>13.35</c:v>
                </c:pt>
                <c:pt idx="5211">
                  <c:v>13.34</c:v>
                </c:pt>
                <c:pt idx="5212">
                  <c:v>13.34</c:v>
                </c:pt>
                <c:pt idx="5213">
                  <c:v>13.33</c:v>
                </c:pt>
                <c:pt idx="5214">
                  <c:v>13.33</c:v>
                </c:pt>
                <c:pt idx="5215">
                  <c:v>13.32</c:v>
                </c:pt>
                <c:pt idx="5216">
                  <c:v>12.76</c:v>
                </c:pt>
                <c:pt idx="5217">
                  <c:v>12.72</c:v>
                </c:pt>
                <c:pt idx="5218">
                  <c:v>12.690000000000001</c:v>
                </c:pt>
                <c:pt idx="5219">
                  <c:v>12.66</c:v>
                </c:pt>
                <c:pt idx="5220">
                  <c:v>12.62</c:v>
                </c:pt>
                <c:pt idx="5221">
                  <c:v>12.6</c:v>
                </c:pt>
                <c:pt idx="5222">
                  <c:v>12.57</c:v>
                </c:pt>
                <c:pt idx="5223">
                  <c:v>12.58</c:v>
                </c:pt>
                <c:pt idx="5224">
                  <c:v>12.55</c:v>
                </c:pt>
                <c:pt idx="5225">
                  <c:v>12.52</c:v>
                </c:pt>
                <c:pt idx="5226">
                  <c:v>12.49</c:v>
                </c:pt>
                <c:pt idx="5227">
                  <c:v>12.469999999999999</c:v>
                </c:pt>
                <c:pt idx="5228">
                  <c:v>12.44</c:v>
                </c:pt>
                <c:pt idx="5229">
                  <c:v>12.42</c:v>
                </c:pt>
                <c:pt idx="5230">
                  <c:v>12.43</c:v>
                </c:pt>
                <c:pt idx="5231">
                  <c:v>12.4</c:v>
                </c:pt>
                <c:pt idx="5232">
                  <c:v>12.38</c:v>
                </c:pt>
                <c:pt idx="5233">
                  <c:v>12.36</c:v>
                </c:pt>
                <c:pt idx="5234">
                  <c:v>12.34</c:v>
                </c:pt>
                <c:pt idx="5235">
                  <c:v>12.35</c:v>
                </c:pt>
                <c:pt idx="5236">
                  <c:v>12.36</c:v>
                </c:pt>
                <c:pt idx="5237">
                  <c:v>12.370000000000001</c:v>
                </c:pt>
                <c:pt idx="5238">
                  <c:v>12.35</c:v>
                </c:pt>
                <c:pt idx="5239">
                  <c:v>12.36</c:v>
                </c:pt>
                <c:pt idx="5240">
                  <c:v>12.35</c:v>
                </c:pt>
                <c:pt idx="5241">
                  <c:v>12.33</c:v>
                </c:pt>
                <c:pt idx="5242">
                  <c:v>12.31</c:v>
                </c:pt>
                <c:pt idx="5243">
                  <c:v>12.29</c:v>
                </c:pt>
                <c:pt idx="5244">
                  <c:v>12.28</c:v>
                </c:pt>
                <c:pt idx="5245">
                  <c:v>12.26</c:v>
                </c:pt>
                <c:pt idx="5246">
                  <c:v>12.25</c:v>
                </c:pt>
                <c:pt idx="5247">
                  <c:v>12.24</c:v>
                </c:pt>
                <c:pt idx="5248">
                  <c:v>12.22</c:v>
                </c:pt>
                <c:pt idx="5249">
                  <c:v>12.23</c:v>
                </c:pt>
                <c:pt idx="5250">
                  <c:v>12.22</c:v>
                </c:pt>
                <c:pt idx="5251">
                  <c:v>12.21</c:v>
                </c:pt>
                <c:pt idx="5252">
                  <c:v>12.22</c:v>
                </c:pt>
                <c:pt idx="5253">
                  <c:v>12.23</c:v>
                </c:pt>
                <c:pt idx="5254">
                  <c:v>12.21</c:v>
                </c:pt>
                <c:pt idx="5255">
                  <c:v>12.2</c:v>
                </c:pt>
                <c:pt idx="5256">
                  <c:v>12.21</c:v>
                </c:pt>
                <c:pt idx="5257">
                  <c:v>12.2</c:v>
                </c:pt>
                <c:pt idx="5258">
                  <c:v>12.19</c:v>
                </c:pt>
                <c:pt idx="5259">
                  <c:v>12.18</c:v>
                </c:pt>
                <c:pt idx="5260">
                  <c:v>12.19</c:v>
                </c:pt>
                <c:pt idx="5261">
                  <c:v>12.18</c:v>
                </c:pt>
                <c:pt idx="5262">
                  <c:v>12.17</c:v>
                </c:pt>
                <c:pt idx="5263">
                  <c:v>12.16</c:v>
                </c:pt>
                <c:pt idx="5264">
                  <c:v>12.14</c:v>
                </c:pt>
                <c:pt idx="5265">
                  <c:v>12.13</c:v>
                </c:pt>
                <c:pt idx="5266">
                  <c:v>12.12</c:v>
                </c:pt>
                <c:pt idx="5267">
                  <c:v>12.11</c:v>
                </c:pt>
                <c:pt idx="5268">
                  <c:v>12.1</c:v>
                </c:pt>
                <c:pt idx="5269">
                  <c:v>12.1</c:v>
                </c:pt>
                <c:pt idx="5270">
                  <c:v>12.09</c:v>
                </c:pt>
                <c:pt idx="5271">
                  <c:v>12.07</c:v>
                </c:pt>
                <c:pt idx="5272">
                  <c:v>12.06</c:v>
                </c:pt>
                <c:pt idx="5273">
                  <c:v>12.06</c:v>
                </c:pt>
                <c:pt idx="5274">
                  <c:v>12.06</c:v>
                </c:pt>
                <c:pt idx="5275">
                  <c:v>12.06</c:v>
                </c:pt>
                <c:pt idx="5276">
                  <c:v>12.07</c:v>
                </c:pt>
                <c:pt idx="5277">
                  <c:v>12.06</c:v>
                </c:pt>
                <c:pt idx="5278">
                  <c:v>12.05</c:v>
                </c:pt>
                <c:pt idx="5279">
                  <c:v>11.409999999999998</c:v>
                </c:pt>
                <c:pt idx="5280">
                  <c:v>11.440000000000001</c:v>
                </c:pt>
                <c:pt idx="5281">
                  <c:v>11.46</c:v>
                </c:pt>
                <c:pt idx="5282">
                  <c:v>11.49</c:v>
                </c:pt>
                <c:pt idx="5283">
                  <c:v>11.52</c:v>
                </c:pt>
                <c:pt idx="5284">
                  <c:v>11.54</c:v>
                </c:pt>
                <c:pt idx="5285">
                  <c:v>11.559999999999999</c:v>
                </c:pt>
                <c:pt idx="5286">
                  <c:v>11.590000000000002</c:v>
                </c:pt>
                <c:pt idx="5287">
                  <c:v>11.610000000000001</c:v>
                </c:pt>
                <c:pt idx="5288">
                  <c:v>11.64</c:v>
                </c:pt>
                <c:pt idx="5289">
                  <c:v>11.66</c:v>
                </c:pt>
                <c:pt idx="5290">
                  <c:v>11.69</c:v>
                </c:pt>
                <c:pt idx="5291">
                  <c:v>11.709999999999999</c:v>
                </c:pt>
                <c:pt idx="5292">
                  <c:v>11.729999999999999</c:v>
                </c:pt>
                <c:pt idx="5293">
                  <c:v>11.75</c:v>
                </c:pt>
                <c:pt idx="5294">
                  <c:v>11.770000000000001</c:v>
                </c:pt>
                <c:pt idx="5295">
                  <c:v>11.790000000000001</c:v>
                </c:pt>
                <c:pt idx="5296">
                  <c:v>11.81</c:v>
                </c:pt>
                <c:pt idx="5297">
                  <c:v>11.83</c:v>
                </c:pt>
                <c:pt idx="5298">
                  <c:v>11.85</c:v>
                </c:pt>
                <c:pt idx="5299">
                  <c:v>11.87</c:v>
                </c:pt>
                <c:pt idx="5300">
                  <c:v>11.889999999999999</c:v>
                </c:pt>
                <c:pt idx="5301">
                  <c:v>11.91</c:v>
                </c:pt>
                <c:pt idx="5302">
                  <c:v>11.93</c:v>
                </c:pt>
                <c:pt idx="5303">
                  <c:v>11.950000000000001</c:v>
                </c:pt>
                <c:pt idx="5304">
                  <c:v>11.97</c:v>
                </c:pt>
                <c:pt idx="5305">
                  <c:v>11.98</c:v>
                </c:pt>
                <c:pt idx="5306">
                  <c:v>12</c:v>
                </c:pt>
                <c:pt idx="5307">
                  <c:v>12.01</c:v>
                </c:pt>
                <c:pt idx="5308">
                  <c:v>12.03</c:v>
                </c:pt>
                <c:pt idx="5309">
                  <c:v>12.03</c:v>
                </c:pt>
                <c:pt idx="5310">
                  <c:v>12.05</c:v>
                </c:pt>
                <c:pt idx="5311">
                  <c:v>12.06</c:v>
                </c:pt>
                <c:pt idx="5312">
                  <c:v>12.07</c:v>
                </c:pt>
                <c:pt idx="5313">
                  <c:v>12.09</c:v>
                </c:pt>
                <c:pt idx="5314">
                  <c:v>12.09</c:v>
                </c:pt>
                <c:pt idx="5315">
                  <c:v>12.11</c:v>
                </c:pt>
                <c:pt idx="5316">
                  <c:v>12.11</c:v>
                </c:pt>
                <c:pt idx="5317">
                  <c:v>12.13</c:v>
                </c:pt>
                <c:pt idx="5318">
                  <c:v>12.09</c:v>
                </c:pt>
                <c:pt idx="5319">
                  <c:v>12.11</c:v>
                </c:pt>
                <c:pt idx="5320">
                  <c:v>12.12</c:v>
                </c:pt>
                <c:pt idx="5321">
                  <c:v>12.13</c:v>
                </c:pt>
                <c:pt idx="5322">
                  <c:v>12.14</c:v>
                </c:pt>
                <c:pt idx="5323">
                  <c:v>12.16</c:v>
                </c:pt>
                <c:pt idx="5324">
                  <c:v>12.17</c:v>
                </c:pt>
                <c:pt idx="5325">
                  <c:v>12.18</c:v>
                </c:pt>
                <c:pt idx="5326">
                  <c:v>12.19</c:v>
                </c:pt>
                <c:pt idx="5327">
                  <c:v>12.2</c:v>
                </c:pt>
                <c:pt idx="5328">
                  <c:v>12.21</c:v>
                </c:pt>
                <c:pt idx="5329">
                  <c:v>12.22</c:v>
                </c:pt>
                <c:pt idx="5330">
                  <c:v>12.19</c:v>
                </c:pt>
                <c:pt idx="5331">
                  <c:v>12.2</c:v>
                </c:pt>
                <c:pt idx="5332">
                  <c:v>13.200000000000001</c:v>
                </c:pt>
                <c:pt idx="5333">
                  <c:v>13.22</c:v>
                </c:pt>
                <c:pt idx="5334">
                  <c:v>13.24</c:v>
                </c:pt>
                <c:pt idx="5335">
                  <c:v>13.25</c:v>
                </c:pt>
                <c:pt idx="5336">
                  <c:v>13.26</c:v>
                </c:pt>
                <c:pt idx="5337">
                  <c:v>13.28</c:v>
                </c:pt>
                <c:pt idx="5338">
                  <c:v>13.29</c:v>
                </c:pt>
                <c:pt idx="5339">
                  <c:v>13.299999999999999</c:v>
                </c:pt>
                <c:pt idx="5340">
                  <c:v>13.31</c:v>
                </c:pt>
                <c:pt idx="5341">
                  <c:v>13.25</c:v>
                </c:pt>
                <c:pt idx="5342">
                  <c:v>13.190000000000001</c:v>
                </c:pt>
                <c:pt idx="5343">
                  <c:v>13.200000000000001</c:v>
                </c:pt>
                <c:pt idx="5344">
                  <c:v>13.21</c:v>
                </c:pt>
                <c:pt idx="5345">
                  <c:v>13.22</c:v>
                </c:pt>
                <c:pt idx="5346">
                  <c:v>13.23</c:v>
                </c:pt>
                <c:pt idx="5347">
                  <c:v>13.24</c:v>
                </c:pt>
                <c:pt idx="5348">
                  <c:v>13.25</c:v>
                </c:pt>
                <c:pt idx="5349">
                  <c:v>13.26</c:v>
                </c:pt>
                <c:pt idx="5350">
                  <c:v>13.27</c:v>
                </c:pt>
                <c:pt idx="5351">
                  <c:v>13.28</c:v>
                </c:pt>
                <c:pt idx="5352">
                  <c:v>13.29</c:v>
                </c:pt>
                <c:pt idx="5353">
                  <c:v>13.299999999999999</c:v>
                </c:pt>
                <c:pt idx="5354">
                  <c:v>13.31</c:v>
                </c:pt>
                <c:pt idx="5355">
                  <c:v>13.32</c:v>
                </c:pt>
                <c:pt idx="5356">
                  <c:v>13.32</c:v>
                </c:pt>
                <c:pt idx="5357">
                  <c:v>13.33</c:v>
                </c:pt>
                <c:pt idx="5358">
                  <c:v>13.34</c:v>
                </c:pt>
                <c:pt idx="5359">
                  <c:v>13.34</c:v>
                </c:pt>
                <c:pt idx="5360">
                  <c:v>13.35</c:v>
                </c:pt>
                <c:pt idx="5361">
                  <c:v>13.360000000000001</c:v>
                </c:pt>
                <c:pt idx="5362">
                  <c:v>13.370000000000001</c:v>
                </c:pt>
                <c:pt idx="5363">
                  <c:v>13.370000000000001</c:v>
                </c:pt>
                <c:pt idx="5364">
                  <c:v>13.38</c:v>
                </c:pt>
                <c:pt idx="5365">
                  <c:v>13.39</c:v>
                </c:pt>
                <c:pt idx="5366">
                  <c:v>13.39</c:v>
                </c:pt>
                <c:pt idx="5367">
                  <c:v>13.4</c:v>
                </c:pt>
                <c:pt idx="5368">
                  <c:v>13.41</c:v>
                </c:pt>
                <c:pt idx="5369">
                  <c:v>13.41</c:v>
                </c:pt>
                <c:pt idx="5370">
                  <c:v>13.42</c:v>
                </c:pt>
                <c:pt idx="5371">
                  <c:v>13.42</c:v>
                </c:pt>
                <c:pt idx="5372">
                  <c:v>13.43</c:v>
                </c:pt>
                <c:pt idx="5373">
                  <c:v>13.43</c:v>
                </c:pt>
                <c:pt idx="5374">
                  <c:v>13.44</c:v>
                </c:pt>
                <c:pt idx="5375">
                  <c:v>13.45</c:v>
                </c:pt>
                <c:pt idx="5376">
                  <c:v>13.45</c:v>
                </c:pt>
                <c:pt idx="5377">
                  <c:v>13.459999999999999</c:v>
                </c:pt>
                <c:pt idx="5378">
                  <c:v>13.459999999999999</c:v>
                </c:pt>
                <c:pt idx="5379">
                  <c:v>13.459999999999999</c:v>
                </c:pt>
                <c:pt idx="5380">
                  <c:v>13.47</c:v>
                </c:pt>
                <c:pt idx="5381">
                  <c:v>13.47</c:v>
                </c:pt>
                <c:pt idx="5382">
                  <c:v>13.48</c:v>
                </c:pt>
                <c:pt idx="5383">
                  <c:v>13.48</c:v>
                </c:pt>
                <c:pt idx="5384">
                  <c:v>13.48</c:v>
                </c:pt>
                <c:pt idx="5385">
                  <c:v>13.72</c:v>
                </c:pt>
                <c:pt idx="5386">
                  <c:v>13.67</c:v>
                </c:pt>
                <c:pt idx="5387">
                  <c:v>13.65</c:v>
                </c:pt>
                <c:pt idx="5388">
                  <c:v>13.64</c:v>
                </c:pt>
                <c:pt idx="5389">
                  <c:v>13.6</c:v>
                </c:pt>
                <c:pt idx="5390">
                  <c:v>13.59</c:v>
                </c:pt>
                <c:pt idx="5391">
                  <c:v>13.540000000000001</c:v>
                </c:pt>
                <c:pt idx="5392">
                  <c:v>13.5</c:v>
                </c:pt>
                <c:pt idx="5393">
                  <c:v>13.459999999999999</c:v>
                </c:pt>
                <c:pt idx="5394">
                  <c:v>13.42</c:v>
                </c:pt>
                <c:pt idx="5395">
                  <c:v>13.38</c:v>
                </c:pt>
                <c:pt idx="5396">
                  <c:v>13.34</c:v>
                </c:pt>
                <c:pt idx="5397">
                  <c:v>13.299999999999999</c:v>
                </c:pt>
                <c:pt idx="5398">
                  <c:v>13.26</c:v>
                </c:pt>
                <c:pt idx="5399">
                  <c:v>13.22</c:v>
                </c:pt>
                <c:pt idx="5400">
                  <c:v>13.190000000000001</c:v>
                </c:pt>
                <c:pt idx="5401">
                  <c:v>13.16</c:v>
                </c:pt>
                <c:pt idx="5402">
                  <c:v>13.12</c:v>
                </c:pt>
                <c:pt idx="5403">
                  <c:v>13.09</c:v>
                </c:pt>
                <c:pt idx="5404">
                  <c:v>13.06</c:v>
                </c:pt>
                <c:pt idx="5405">
                  <c:v>13.030000000000001</c:v>
                </c:pt>
                <c:pt idx="5406">
                  <c:v>13</c:v>
                </c:pt>
                <c:pt idx="5407">
                  <c:v>13</c:v>
                </c:pt>
                <c:pt idx="5408">
                  <c:v>12.969999999999999</c:v>
                </c:pt>
                <c:pt idx="5409">
                  <c:v>12.969999999999999</c:v>
                </c:pt>
                <c:pt idx="5410">
                  <c:v>12.94</c:v>
                </c:pt>
                <c:pt idx="5411">
                  <c:v>12.91</c:v>
                </c:pt>
                <c:pt idx="5412">
                  <c:v>12.89</c:v>
                </c:pt>
                <c:pt idx="5413">
                  <c:v>12.860000000000001</c:v>
                </c:pt>
                <c:pt idx="5414">
                  <c:v>12.84</c:v>
                </c:pt>
                <c:pt idx="5415">
                  <c:v>12.809999999999999</c:v>
                </c:pt>
                <c:pt idx="5416">
                  <c:v>12.79</c:v>
                </c:pt>
                <c:pt idx="5417">
                  <c:v>12.79</c:v>
                </c:pt>
                <c:pt idx="5418">
                  <c:v>12.79</c:v>
                </c:pt>
                <c:pt idx="5419">
                  <c:v>12.77</c:v>
                </c:pt>
                <c:pt idx="5420">
                  <c:v>12.75</c:v>
                </c:pt>
                <c:pt idx="5421">
                  <c:v>12.72</c:v>
                </c:pt>
                <c:pt idx="5422">
                  <c:v>12.73</c:v>
                </c:pt>
                <c:pt idx="5423">
                  <c:v>12.71</c:v>
                </c:pt>
                <c:pt idx="5424">
                  <c:v>12.71</c:v>
                </c:pt>
                <c:pt idx="5425">
                  <c:v>12.690000000000001</c:v>
                </c:pt>
                <c:pt idx="5426">
                  <c:v>12.67</c:v>
                </c:pt>
                <c:pt idx="5427">
                  <c:v>12.67</c:v>
                </c:pt>
                <c:pt idx="5428">
                  <c:v>12.649999999999999</c:v>
                </c:pt>
                <c:pt idx="5429">
                  <c:v>12.639999999999999</c:v>
                </c:pt>
                <c:pt idx="5430">
                  <c:v>12.62</c:v>
                </c:pt>
                <c:pt idx="5431">
                  <c:v>12.6</c:v>
                </c:pt>
                <c:pt idx="5432">
                  <c:v>12.58</c:v>
                </c:pt>
                <c:pt idx="5433">
                  <c:v>12.56</c:v>
                </c:pt>
                <c:pt idx="5434">
                  <c:v>12.57</c:v>
                </c:pt>
                <c:pt idx="5435">
                  <c:v>12.55</c:v>
                </c:pt>
                <c:pt idx="5436">
                  <c:v>12.530000000000001</c:v>
                </c:pt>
                <c:pt idx="5437">
                  <c:v>12.52</c:v>
                </c:pt>
                <c:pt idx="5438">
                  <c:v>12.5</c:v>
                </c:pt>
                <c:pt idx="5439">
                  <c:v>12.49</c:v>
                </c:pt>
                <c:pt idx="5440">
                  <c:v>12.49</c:v>
                </c:pt>
                <c:pt idx="5441">
                  <c:v>12.48</c:v>
                </c:pt>
                <c:pt idx="5442">
                  <c:v>12.49</c:v>
                </c:pt>
                <c:pt idx="5443">
                  <c:v>12.469999999999999</c:v>
                </c:pt>
                <c:pt idx="5444">
                  <c:v>11.33</c:v>
                </c:pt>
                <c:pt idx="5445">
                  <c:v>11.32</c:v>
                </c:pt>
                <c:pt idx="5446">
                  <c:v>11.32</c:v>
                </c:pt>
                <c:pt idx="5447">
                  <c:v>11.31</c:v>
                </c:pt>
                <c:pt idx="5448">
                  <c:v>11.3</c:v>
                </c:pt>
                <c:pt idx="5449">
                  <c:v>11.3</c:v>
                </c:pt>
                <c:pt idx="5450">
                  <c:v>11.290000000000001</c:v>
                </c:pt>
                <c:pt idx="5451">
                  <c:v>11.32</c:v>
                </c:pt>
                <c:pt idx="5452">
                  <c:v>11.31</c:v>
                </c:pt>
                <c:pt idx="5453">
                  <c:v>11.31</c:v>
                </c:pt>
                <c:pt idx="5454">
                  <c:v>11.33</c:v>
                </c:pt>
                <c:pt idx="5455">
                  <c:v>11.32</c:v>
                </c:pt>
                <c:pt idx="5456">
                  <c:v>11.35</c:v>
                </c:pt>
                <c:pt idx="5457">
                  <c:v>11.35</c:v>
                </c:pt>
                <c:pt idx="5458">
                  <c:v>11.34</c:v>
                </c:pt>
                <c:pt idx="5459">
                  <c:v>11.34</c:v>
                </c:pt>
                <c:pt idx="5460">
                  <c:v>11.33</c:v>
                </c:pt>
                <c:pt idx="5461">
                  <c:v>11.35</c:v>
                </c:pt>
                <c:pt idx="5462">
                  <c:v>11.35</c:v>
                </c:pt>
                <c:pt idx="5463">
                  <c:v>11.37</c:v>
                </c:pt>
                <c:pt idx="5464">
                  <c:v>11.36</c:v>
                </c:pt>
                <c:pt idx="5465">
                  <c:v>11.36</c:v>
                </c:pt>
                <c:pt idx="5466">
                  <c:v>11.36</c:v>
                </c:pt>
                <c:pt idx="5467">
                  <c:v>11.379999999999999</c:v>
                </c:pt>
                <c:pt idx="5468">
                  <c:v>11.399999999999999</c:v>
                </c:pt>
                <c:pt idx="5469">
                  <c:v>11.42</c:v>
                </c:pt>
                <c:pt idx="5470">
                  <c:v>11.430000000000001</c:v>
                </c:pt>
                <c:pt idx="5471">
                  <c:v>11.430000000000001</c:v>
                </c:pt>
                <c:pt idx="5472">
                  <c:v>11.42</c:v>
                </c:pt>
                <c:pt idx="5473">
                  <c:v>11.42</c:v>
                </c:pt>
                <c:pt idx="5474">
                  <c:v>11.42</c:v>
                </c:pt>
                <c:pt idx="5475">
                  <c:v>11.409999999999998</c:v>
                </c:pt>
                <c:pt idx="5476">
                  <c:v>11.430000000000001</c:v>
                </c:pt>
                <c:pt idx="5477">
                  <c:v>11.430000000000001</c:v>
                </c:pt>
                <c:pt idx="5478">
                  <c:v>11.430000000000001</c:v>
                </c:pt>
                <c:pt idx="5479">
                  <c:v>11.440000000000001</c:v>
                </c:pt>
                <c:pt idx="5480">
                  <c:v>11.440000000000001</c:v>
                </c:pt>
                <c:pt idx="5481">
                  <c:v>11.46</c:v>
                </c:pt>
                <c:pt idx="5482">
                  <c:v>11.46</c:v>
                </c:pt>
                <c:pt idx="5483">
                  <c:v>11.46</c:v>
                </c:pt>
                <c:pt idx="5484">
                  <c:v>11.450000000000001</c:v>
                </c:pt>
                <c:pt idx="5485">
                  <c:v>11.450000000000001</c:v>
                </c:pt>
                <c:pt idx="5486">
                  <c:v>11.450000000000001</c:v>
                </c:pt>
                <c:pt idx="5487">
                  <c:v>11.440000000000001</c:v>
                </c:pt>
                <c:pt idx="5488">
                  <c:v>11.440000000000001</c:v>
                </c:pt>
                <c:pt idx="5489">
                  <c:v>11.440000000000001</c:v>
                </c:pt>
                <c:pt idx="5490">
                  <c:v>11.440000000000001</c:v>
                </c:pt>
                <c:pt idx="5491">
                  <c:v>11.440000000000001</c:v>
                </c:pt>
                <c:pt idx="5492">
                  <c:v>11.430000000000001</c:v>
                </c:pt>
                <c:pt idx="5493">
                  <c:v>11.430000000000001</c:v>
                </c:pt>
                <c:pt idx="5494">
                  <c:v>11.430000000000001</c:v>
                </c:pt>
                <c:pt idx="5495">
                  <c:v>11.430000000000001</c:v>
                </c:pt>
                <c:pt idx="5496">
                  <c:v>11.42</c:v>
                </c:pt>
                <c:pt idx="5497">
                  <c:v>11.42</c:v>
                </c:pt>
                <c:pt idx="5498">
                  <c:v>11.42</c:v>
                </c:pt>
                <c:pt idx="5499">
                  <c:v>11.42</c:v>
                </c:pt>
                <c:pt idx="5500">
                  <c:v>11.440000000000001</c:v>
                </c:pt>
                <c:pt idx="5501">
                  <c:v>11.430000000000001</c:v>
                </c:pt>
                <c:pt idx="5502">
                  <c:v>11.430000000000001</c:v>
                </c:pt>
                <c:pt idx="5503">
                  <c:v>11.430000000000001</c:v>
                </c:pt>
                <c:pt idx="5504">
                  <c:v>11.559999999999999</c:v>
                </c:pt>
                <c:pt idx="5505">
                  <c:v>11.590000000000002</c:v>
                </c:pt>
                <c:pt idx="5506">
                  <c:v>11.590000000000002</c:v>
                </c:pt>
                <c:pt idx="5507">
                  <c:v>11.590000000000002</c:v>
                </c:pt>
                <c:pt idx="5508">
                  <c:v>11.600000000000001</c:v>
                </c:pt>
                <c:pt idx="5509">
                  <c:v>11.600000000000001</c:v>
                </c:pt>
                <c:pt idx="5510">
                  <c:v>11.600000000000001</c:v>
                </c:pt>
                <c:pt idx="5511">
                  <c:v>11.600000000000001</c:v>
                </c:pt>
                <c:pt idx="5512">
                  <c:v>11.610000000000001</c:v>
                </c:pt>
                <c:pt idx="5513">
                  <c:v>11.620000000000001</c:v>
                </c:pt>
                <c:pt idx="5514">
                  <c:v>11.620000000000001</c:v>
                </c:pt>
                <c:pt idx="5515">
                  <c:v>11.64</c:v>
                </c:pt>
                <c:pt idx="5516">
                  <c:v>11.64</c:v>
                </c:pt>
                <c:pt idx="5517">
                  <c:v>11.65</c:v>
                </c:pt>
                <c:pt idx="5518">
                  <c:v>11.65</c:v>
                </c:pt>
                <c:pt idx="5519">
                  <c:v>11.65</c:v>
                </c:pt>
                <c:pt idx="5520">
                  <c:v>11.64</c:v>
                </c:pt>
                <c:pt idx="5521">
                  <c:v>11.64</c:v>
                </c:pt>
                <c:pt idx="5522">
                  <c:v>11.64</c:v>
                </c:pt>
                <c:pt idx="5523">
                  <c:v>11.66</c:v>
                </c:pt>
                <c:pt idx="5524">
                  <c:v>11.68</c:v>
                </c:pt>
                <c:pt idx="5525">
                  <c:v>11.68</c:v>
                </c:pt>
                <c:pt idx="5526">
                  <c:v>11.69</c:v>
                </c:pt>
                <c:pt idx="5527">
                  <c:v>11.709999999999999</c:v>
                </c:pt>
                <c:pt idx="5528">
                  <c:v>11.709999999999999</c:v>
                </c:pt>
                <c:pt idx="5529">
                  <c:v>11.7</c:v>
                </c:pt>
                <c:pt idx="5530">
                  <c:v>11.719999999999999</c:v>
                </c:pt>
                <c:pt idx="5531">
                  <c:v>11.719999999999999</c:v>
                </c:pt>
                <c:pt idx="5532">
                  <c:v>11.719999999999999</c:v>
                </c:pt>
                <c:pt idx="5533">
                  <c:v>11.709999999999999</c:v>
                </c:pt>
                <c:pt idx="5534">
                  <c:v>11.729999999999999</c:v>
                </c:pt>
                <c:pt idx="5535">
                  <c:v>11.729999999999999</c:v>
                </c:pt>
                <c:pt idx="5536">
                  <c:v>11.729999999999999</c:v>
                </c:pt>
                <c:pt idx="5537">
                  <c:v>11.729999999999999</c:v>
                </c:pt>
                <c:pt idx="5538">
                  <c:v>11.729999999999999</c:v>
                </c:pt>
                <c:pt idx="5539">
                  <c:v>11.729999999999999</c:v>
                </c:pt>
                <c:pt idx="5540">
                  <c:v>11.729999999999999</c:v>
                </c:pt>
                <c:pt idx="5541">
                  <c:v>11.729999999999999</c:v>
                </c:pt>
                <c:pt idx="5542">
                  <c:v>11.74</c:v>
                </c:pt>
                <c:pt idx="5543">
                  <c:v>11.75</c:v>
                </c:pt>
                <c:pt idx="5544">
                  <c:v>11.75</c:v>
                </c:pt>
                <c:pt idx="5545">
                  <c:v>11.770000000000001</c:v>
                </c:pt>
                <c:pt idx="5546">
                  <c:v>11.780000000000001</c:v>
                </c:pt>
                <c:pt idx="5547">
                  <c:v>11.780000000000001</c:v>
                </c:pt>
                <c:pt idx="5548">
                  <c:v>11.790000000000001</c:v>
                </c:pt>
                <c:pt idx="5549">
                  <c:v>11.8</c:v>
                </c:pt>
                <c:pt idx="5550">
                  <c:v>11.8</c:v>
                </c:pt>
                <c:pt idx="5551">
                  <c:v>11.8</c:v>
                </c:pt>
                <c:pt idx="5552">
                  <c:v>11.82</c:v>
                </c:pt>
                <c:pt idx="5553">
                  <c:v>11.82</c:v>
                </c:pt>
                <c:pt idx="5554">
                  <c:v>11.82</c:v>
                </c:pt>
                <c:pt idx="5555">
                  <c:v>11.83</c:v>
                </c:pt>
                <c:pt idx="5556">
                  <c:v>11.84</c:v>
                </c:pt>
                <c:pt idx="5557">
                  <c:v>11.84</c:v>
                </c:pt>
                <c:pt idx="5558">
                  <c:v>11.85</c:v>
                </c:pt>
                <c:pt idx="5559">
                  <c:v>11.86</c:v>
                </c:pt>
                <c:pt idx="5560">
                  <c:v>11.86</c:v>
                </c:pt>
                <c:pt idx="5561">
                  <c:v>11.86</c:v>
                </c:pt>
                <c:pt idx="5562">
                  <c:v>11.86</c:v>
                </c:pt>
                <c:pt idx="5563">
                  <c:v>11.86</c:v>
                </c:pt>
                <c:pt idx="5564">
                  <c:v>12.14</c:v>
                </c:pt>
                <c:pt idx="5565">
                  <c:v>12.16</c:v>
                </c:pt>
                <c:pt idx="5566">
                  <c:v>12.17</c:v>
                </c:pt>
                <c:pt idx="5567">
                  <c:v>12.16</c:v>
                </c:pt>
                <c:pt idx="5568">
                  <c:v>12.15</c:v>
                </c:pt>
                <c:pt idx="5569">
                  <c:v>12.13</c:v>
                </c:pt>
                <c:pt idx="5570">
                  <c:v>12.12</c:v>
                </c:pt>
                <c:pt idx="5571">
                  <c:v>12.13</c:v>
                </c:pt>
                <c:pt idx="5572">
                  <c:v>12.15</c:v>
                </c:pt>
                <c:pt idx="5573">
                  <c:v>12.14</c:v>
                </c:pt>
                <c:pt idx="5574">
                  <c:v>12.13</c:v>
                </c:pt>
                <c:pt idx="5575">
                  <c:v>12.14</c:v>
                </c:pt>
                <c:pt idx="5576">
                  <c:v>12.12</c:v>
                </c:pt>
                <c:pt idx="5577">
                  <c:v>12.11</c:v>
                </c:pt>
                <c:pt idx="5578">
                  <c:v>12.1</c:v>
                </c:pt>
                <c:pt idx="5579">
                  <c:v>12.09</c:v>
                </c:pt>
                <c:pt idx="5580">
                  <c:v>12.11</c:v>
                </c:pt>
                <c:pt idx="5581">
                  <c:v>12.12</c:v>
                </c:pt>
                <c:pt idx="5582">
                  <c:v>12.11</c:v>
                </c:pt>
                <c:pt idx="5583">
                  <c:v>12.1</c:v>
                </c:pt>
                <c:pt idx="5584">
                  <c:v>12.09</c:v>
                </c:pt>
                <c:pt idx="5585">
                  <c:v>12.1</c:v>
                </c:pt>
                <c:pt idx="5586">
                  <c:v>12.09</c:v>
                </c:pt>
                <c:pt idx="5587">
                  <c:v>12.08</c:v>
                </c:pt>
                <c:pt idx="5588">
                  <c:v>12.1</c:v>
                </c:pt>
                <c:pt idx="5589">
                  <c:v>12.11</c:v>
                </c:pt>
                <c:pt idx="5590">
                  <c:v>12.12</c:v>
                </c:pt>
                <c:pt idx="5591">
                  <c:v>12.11</c:v>
                </c:pt>
                <c:pt idx="5592">
                  <c:v>12.1</c:v>
                </c:pt>
                <c:pt idx="5593">
                  <c:v>12.09</c:v>
                </c:pt>
                <c:pt idx="5594">
                  <c:v>12.08</c:v>
                </c:pt>
                <c:pt idx="5595">
                  <c:v>12.07</c:v>
                </c:pt>
                <c:pt idx="5596">
                  <c:v>12.06</c:v>
                </c:pt>
                <c:pt idx="5597">
                  <c:v>12.05</c:v>
                </c:pt>
                <c:pt idx="5598">
                  <c:v>12.04</c:v>
                </c:pt>
                <c:pt idx="5599">
                  <c:v>12.03</c:v>
                </c:pt>
                <c:pt idx="5600">
                  <c:v>12.04</c:v>
                </c:pt>
                <c:pt idx="5601">
                  <c:v>12.03</c:v>
                </c:pt>
                <c:pt idx="5602">
                  <c:v>12.02</c:v>
                </c:pt>
                <c:pt idx="5603">
                  <c:v>12.01</c:v>
                </c:pt>
                <c:pt idx="5604">
                  <c:v>12.02</c:v>
                </c:pt>
                <c:pt idx="5605">
                  <c:v>12.01</c:v>
                </c:pt>
                <c:pt idx="5606">
                  <c:v>12</c:v>
                </c:pt>
                <c:pt idx="5607">
                  <c:v>12</c:v>
                </c:pt>
                <c:pt idx="5608">
                  <c:v>11.99</c:v>
                </c:pt>
                <c:pt idx="5609">
                  <c:v>11.98</c:v>
                </c:pt>
                <c:pt idx="5610">
                  <c:v>11.97</c:v>
                </c:pt>
                <c:pt idx="5611">
                  <c:v>11.96</c:v>
                </c:pt>
                <c:pt idx="5612">
                  <c:v>11.97</c:v>
                </c:pt>
                <c:pt idx="5613">
                  <c:v>11.97</c:v>
                </c:pt>
                <c:pt idx="5614">
                  <c:v>11.96</c:v>
                </c:pt>
                <c:pt idx="5615">
                  <c:v>11.97</c:v>
                </c:pt>
                <c:pt idx="5616">
                  <c:v>11.96</c:v>
                </c:pt>
                <c:pt idx="5617">
                  <c:v>11.950000000000001</c:v>
                </c:pt>
                <c:pt idx="5618">
                  <c:v>11.94</c:v>
                </c:pt>
                <c:pt idx="5619">
                  <c:v>11.94</c:v>
                </c:pt>
                <c:pt idx="5620">
                  <c:v>11.93</c:v>
                </c:pt>
                <c:pt idx="5621">
                  <c:v>11.94</c:v>
                </c:pt>
                <c:pt idx="5622">
                  <c:v>11.93</c:v>
                </c:pt>
                <c:pt idx="5623">
                  <c:v>11.93</c:v>
                </c:pt>
                <c:pt idx="5624">
                  <c:v>11.92</c:v>
                </c:pt>
                <c:pt idx="5625">
                  <c:v>11.719999999999999</c:v>
                </c:pt>
                <c:pt idx="5626">
                  <c:v>11.709999999999999</c:v>
                </c:pt>
                <c:pt idx="5627">
                  <c:v>11.69</c:v>
                </c:pt>
                <c:pt idx="5628">
                  <c:v>11.719999999999999</c:v>
                </c:pt>
                <c:pt idx="5629">
                  <c:v>11.7</c:v>
                </c:pt>
                <c:pt idx="5630">
                  <c:v>11.729999999999999</c:v>
                </c:pt>
                <c:pt idx="5631">
                  <c:v>11.709999999999999</c:v>
                </c:pt>
                <c:pt idx="5632">
                  <c:v>11.7</c:v>
                </c:pt>
                <c:pt idx="5633">
                  <c:v>11.69</c:v>
                </c:pt>
                <c:pt idx="5634">
                  <c:v>11.67</c:v>
                </c:pt>
                <c:pt idx="5635">
                  <c:v>11.7</c:v>
                </c:pt>
                <c:pt idx="5636">
                  <c:v>11.719999999999999</c:v>
                </c:pt>
                <c:pt idx="5637">
                  <c:v>11.74</c:v>
                </c:pt>
                <c:pt idx="5638">
                  <c:v>11.729999999999999</c:v>
                </c:pt>
                <c:pt idx="5639">
                  <c:v>11.709999999999999</c:v>
                </c:pt>
                <c:pt idx="5640">
                  <c:v>11.729999999999999</c:v>
                </c:pt>
                <c:pt idx="5641">
                  <c:v>11.75</c:v>
                </c:pt>
                <c:pt idx="5642">
                  <c:v>11.729999999999999</c:v>
                </c:pt>
                <c:pt idx="5643">
                  <c:v>11.75</c:v>
                </c:pt>
                <c:pt idx="5644">
                  <c:v>11.770000000000001</c:v>
                </c:pt>
                <c:pt idx="5645">
                  <c:v>11.75</c:v>
                </c:pt>
                <c:pt idx="5646">
                  <c:v>11.770000000000001</c:v>
                </c:pt>
                <c:pt idx="5647">
                  <c:v>11.790000000000001</c:v>
                </c:pt>
                <c:pt idx="5648">
                  <c:v>11.780000000000001</c:v>
                </c:pt>
                <c:pt idx="5649">
                  <c:v>11.8</c:v>
                </c:pt>
                <c:pt idx="5650">
                  <c:v>11.81</c:v>
                </c:pt>
                <c:pt idx="5651">
                  <c:v>11.8</c:v>
                </c:pt>
                <c:pt idx="5652">
                  <c:v>11.81</c:v>
                </c:pt>
                <c:pt idx="5653">
                  <c:v>11.83</c:v>
                </c:pt>
                <c:pt idx="5654">
                  <c:v>11.84</c:v>
                </c:pt>
                <c:pt idx="5655">
                  <c:v>11.83</c:v>
                </c:pt>
                <c:pt idx="5656">
                  <c:v>11.84</c:v>
                </c:pt>
                <c:pt idx="5657">
                  <c:v>11.83</c:v>
                </c:pt>
                <c:pt idx="5658">
                  <c:v>11.81</c:v>
                </c:pt>
                <c:pt idx="5659">
                  <c:v>11.8</c:v>
                </c:pt>
                <c:pt idx="5660">
                  <c:v>11.790000000000001</c:v>
                </c:pt>
                <c:pt idx="5661">
                  <c:v>11.780000000000001</c:v>
                </c:pt>
                <c:pt idx="5662">
                  <c:v>11.790000000000001</c:v>
                </c:pt>
                <c:pt idx="5663">
                  <c:v>11.8</c:v>
                </c:pt>
                <c:pt idx="5664">
                  <c:v>11.81</c:v>
                </c:pt>
                <c:pt idx="5665">
                  <c:v>11.83</c:v>
                </c:pt>
                <c:pt idx="5666">
                  <c:v>11.84</c:v>
                </c:pt>
                <c:pt idx="5667">
                  <c:v>11.85</c:v>
                </c:pt>
                <c:pt idx="5668">
                  <c:v>11.84</c:v>
                </c:pt>
                <c:pt idx="5669">
                  <c:v>11.83</c:v>
                </c:pt>
                <c:pt idx="5670">
                  <c:v>11.84</c:v>
                </c:pt>
                <c:pt idx="5671">
                  <c:v>11.85</c:v>
                </c:pt>
                <c:pt idx="5672">
                  <c:v>11.84</c:v>
                </c:pt>
                <c:pt idx="5673">
                  <c:v>11.83</c:v>
                </c:pt>
                <c:pt idx="5674">
                  <c:v>11.84</c:v>
                </c:pt>
                <c:pt idx="5675">
                  <c:v>11.83</c:v>
                </c:pt>
                <c:pt idx="5676">
                  <c:v>11.84</c:v>
                </c:pt>
                <c:pt idx="5677">
                  <c:v>11.85</c:v>
                </c:pt>
                <c:pt idx="5678">
                  <c:v>11.84</c:v>
                </c:pt>
                <c:pt idx="5679">
                  <c:v>11.83</c:v>
                </c:pt>
                <c:pt idx="5680">
                  <c:v>11.82</c:v>
                </c:pt>
                <c:pt idx="5681">
                  <c:v>11.83</c:v>
                </c:pt>
                <c:pt idx="5682">
                  <c:v>11.82</c:v>
                </c:pt>
                <c:pt idx="5683">
                  <c:v>11.81</c:v>
                </c:pt>
                <c:pt idx="5684">
                  <c:v>11.8</c:v>
                </c:pt>
                <c:pt idx="5685">
                  <c:v>11.8</c:v>
                </c:pt>
                <c:pt idx="5686">
                  <c:v>11.790000000000001</c:v>
                </c:pt>
                <c:pt idx="5687">
                  <c:v>11.780000000000001</c:v>
                </c:pt>
                <c:pt idx="5688">
                  <c:v>11.85</c:v>
                </c:pt>
                <c:pt idx="5689">
                  <c:v>11.84</c:v>
                </c:pt>
                <c:pt idx="5690">
                  <c:v>11.82</c:v>
                </c:pt>
                <c:pt idx="5691">
                  <c:v>11.84</c:v>
                </c:pt>
                <c:pt idx="5692">
                  <c:v>11.83</c:v>
                </c:pt>
                <c:pt idx="5693">
                  <c:v>11.82</c:v>
                </c:pt>
                <c:pt idx="5694">
                  <c:v>11.81</c:v>
                </c:pt>
                <c:pt idx="5695">
                  <c:v>11.8</c:v>
                </c:pt>
                <c:pt idx="5696">
                  <c:v>11.790000000000001</c:v>
                </c:pt>
                <c:pt idx="5697">
                  <c:v>11.81</c:v>
                </c:pt>
                <c:pt idx="5698">
                  <c:v>11.8</c:v>
                </c:pt>
                <c:pt idx="5699">
                  <c:v>11.82</c:v>
                </c:pt>
                <c:pt idx="5700">
                  <c:v>11.84</c:v>
                </c:pt>
                <c:pt idx="5701">
                  <c:v>11.83</c:v>
                </c:pt>
                <c:pt idx="5702">
                  <c:v>11.82</c:v>
                </c:pt>
                <c:pt idx="5703">
                  <c:v>11.81</c:v>
                </c:pt>
                <c:pt idx="5704">
                  <c:v>11.8</c:v>
                </c:pt>
                <c:pt idx="5705">
                  <c:v>11.82</c:v>
                </c:pt>
                <c:pt idx="5706">
                  <c:v>11.81</c:v>
                </c:pt>
                <c:pt idx="5707">
                  <c:v>11.8</c:v>
                </c:pt>
                <c:pt idx="5708">
                  <c:v>11.790000000000001</c:v>
                </c:pt>
                <c:pt idx="5709">
                  <c:v>11.81</c:v>
                </c:pt>
                <c:pt idx="5710">
                  <c:v>11.8</c:v>
                </c:pt>
                <c:pt idx="5711">
                  <c:v>11.81</c:v>
                </c:pt>
                <c:pt idx="5712">
                  <c:v>11.8</c:v>
                </c:pt>
                <c:pt idx="5713">
                  <c:v>11.790000000000001</c:v>
                </c:pt>
                <c:pt idx="5714">
                  <c:v>11.81</c:v>
                </c:pt>
                <c:pt idx="5715">
                  <c:v>11.8</c:v>
                </c:pt>
                <c:pt idx="5716">
                  <c:v>11.790000000000001</c:v>
                </c:pt>
                <c:pt idx="5717">
                  <c:v>11.780000000000001</c:v>
                </c:pt>
                <c:pt idx="5718">
                  <c:v>11.770000000000001</c:v>
                </c:pt>
                <c:pt idx="5719">
                  <c:v>11.76</c:v>
                </c:pt>
                <c:pt idx="5720">
                  <c:v>11.780000000000001</c:v>
                </c:pt>
                <c:pt idx="5721">
                  <c:v>11.790000000000001</c:v>
                </c:pt>
                <c:pt idx="5722">
                  <c:v>11.790000000000001</c:v>
                </c:pt>
                <c:pt idx="5723">
                  <c:v>11.780000000000001</c:v>
                </c:pt>
                <c:pt idx="5724">
                  <c:v>11.790000000000001</c:v>
                </c:pt>
                <c:pt idx="5725">
                  <c:v>11.780000000000001</c:v>
                </c:pt>
                <c:pt idx="5726">
                  <c:v>11.770000000000001</c:v>
                </c:pt>
                <c:pt idx="5727">
                  <c:v>11.790000000000001</c:v>
                </c:pt>
                <c:pt idx="5728">
                  <c:v>11.780000000000001</c:v>
                </c:pt>
                <c:pt idx="5729">
                  <c:v>11.790000000000001</c:v>
                </c:pt>
                <c:pt idx="5730">
                  <c:v>11.780000000000001</c:v>
                </c:pt>
                <c:pt idx="5731">
                  <c:v>11.8</c:v>
                </c:pt>
                <c:pt idx="5732">
                  <c:v>11.790000000000001</c:v>
                </c:pt>
                <c:pt idx="5733">
                  <c:v>11.780000000000001</c:v>
                </c:pt>
                <c:pt idx="5734">
                  <c:v>11.770000000000001</c:v>
                </c:pt>
                <c:pt idx="5735">
                  <c:v>11.780000000000001</c:v>
                </c:pt>
                <c:pt idx="5736">
                  <c:v>11.780000000000001</c:v>
                </c:pt>
                <c:pt idx="5737">
                  <c:v>11.770000000000001</c:v>
                </c:pt>
                <c:pt idx="5738">
                  <c:v>11.76</c:v>
                </c:pt>
                <c:pt idx="5739">
                  <c:v>11.75</c:v>
                </c:pt>
                <c:pt idx="5740">
                  <c:v>11.74</c:v>
                </c:pt>
                <c:pt idx="5741">
                  <c:v>11.76</c:v>
                </c:pt>
                <c:pt idx="5742">
                  <c:v>11.770000000000001</c:v>
                </c:pt>
                <c:pt idx="5743">
                  <c:v>11.76</c:v>
                </c:pt>
                <c:pt idx="5744">
                  <c:v>11.770000000000001</c:v>
                </c:pt>
                <c:pt idx="5745">
                  <c:v>11.780000000000001</c:v>
                </c:pt>
                <c:pt idx="5746">
                  <c:v>11.790000000000001</c:v>
                </c:pt>
                <c:pt idx="5747">
                  <c:v>11.8</c:v>
                </c:pt>
                <c:pt idx="5748">
                  <c:v>11.81</c:v>
                </c:pt>
                <c:pt idx="5749">
                  <c:v>11.8</c:v>
                </c:pt>
                <c:pt idx="5750">
                  <c:v>11.780000000000001</c:v>
                </c:pt>
                <c:pt idx="5751">
                  <c:v>11.780000000000001</c:v>
                </c:pt>
                <c:pt idx="5752">
                  <c:v>11.8</c:v>
                </c:pt>
                <c:pt idx="5753">
                  <c:v>11.8</c:v>
                </c:pt>
                <c:pt idx="5754">
                  <c:v>11.83</c:v>
                </c:pt>
                <c:pt idx="5755">
                  <c:v>11.85</c:v>
                </c:pt>
                <c:pt idx="5756">
                  <c:v>11.87</c:v>
                </c:pt>
                <c:pt idx="5757">
                  <c:v>11.87</c:v>
                </c:pt>
                <c:pt idx="5758">
                  <c:v>11.87</c:v>
                </c:pt>
                <c:pt idx="5759">
                  <c:v>11.87</c:v>
                </c:pt>
                <c:pt idx="5760">
                  <c:v>11.87</c:v>
                </c:pt>
                <c:pt idx="5761">
                  <c:v>11.87</c:v>
                </c:pt>
                <c:pt idx="5762">
                  <c:v>11.86</c:v>
                </c:pt>
                <c:pt idx="5763">
                  <c:v>11.879999999999999</c:v>
                </c:pt>
                <c:pt idx="5764">
                  <c:v>11.9</c:v>
                </c:pt>
                <c:pt idx="5765">
                  <c:v>11.9</c:v>
                </c:pt>
                <c:pt idx="5766">
                  <c:v>11.9</c:v>
                </c:pt>
                <c:pt idx="5767">
                  <c:v>11.9</c:v>
                </c:pt>
                <c:pt idx="5768">
                  <c:v>11.92</c:v>
                </c:pt>
                <c:pt idx="5769">
                  <c:v>11.91</c:v>
                </c:pt>
                <c:pt idx="5770">
                  <c:v>11.91</c:v>
                </c:pt>
                <c:pt idx="5771">
                  <c:v>11.93</c:v>
                </c:pt>
                <c:pt idx="5772">
                  <c:v>11.950000000000001</c:v>
                </c:pt>
                <c:pt idx="5773">
                  <c:v>11.94</c:v>
                </c:pt>
                <c:pt idx="5774">
                  <c:v>11.94</c:v>
                </c:pt>
                <c:pt idx="5775">
                  <c:v>11.94</c:v>
                </c:pt>
                <c:pt idx="5776">
                  <c:v>11.94</c:v>
                </c:pt>
                <c:pt idx="5777">
                  <c:v>11.96</c:v>
                </c:pt>
                <c:pt idx="5778">
                  <c:v>11.96</c:v>
                </c:pt>
                <c:pt idx="5779">
                  <c:v>11.97</c:v>
                </c:pt>
                <c:pt idx="5780">
                  <c:v>11.97</c:v>
                </c:pt>
                <c:pt idx="5781">
                  <c:v>11.96</c:v>
                </c:pt>
                <c:pt idx="5782">
                  <c:v>11.96</c:v>
                </c:pt>
                <c:pt idx="5783">
                  <c:v>11.96</c:v>
                </c:pt>
                <c:pt idx="5784">
                  <c:v>11.97</c:v>
                </c:pt>
                <c:pt idx="5785">
                  <c:v>11.97</c:v>
                </c:pt>
                <c:pt idx="5786">
                  <c:v>11.99</c:v>
                </c:pt>
                <c:pt idx="5787">
                  <c:v>12.01</c:v>
                </c:pt>
                <c:pt idx="5788">
                  <c:v>12.01</c:v>
                </c:pt>
                <c:pt idx="5789">
                  <c:v>12.01</c:v>
                </c:pt>
                <c:pt idx="5790">
                  <c:v>12.01</c:v>
                </c:pt>
                <c:pt idx="5791">
                  <c:v>12</c:v>
                </c:pt>
                <c:pt idx="5792">
                  <c:v>12</c:v>
                </c:pt>
                <c:pt idx="5793">
                  <c:v>12</c:v>
                </c:pt>
                <c:pt idx="5794">
                  <c:v>12</c:v>
                </c:pt>
                <c:pt idx="5795">
                  <c:v>12.02</c:v>
                </c:pt>
                <c:pt idx="5796">
                  <c:v>12.02</c:v>
                </c:pt>
                <c:pt idx="5797">
                  <c:v>12.02</c:v>
                </c:pt>
                <c:pt idx="5798">
                  <c:v>12.01</c:v>
                </c:pt>
                <c:pt idx="5799">
                  <c:v>12.01</c:v>
                </c:pt>
                <c:pt idx="5800">
                  <c:v>12.03</c:v>
                </c:pt>
                <c:pt idx="5801">
                  <c:v>12.04</c:v>
                </c:pt>
                <c:pt idx="5802">
                  <c:v>12.04</c:v>
                </c:pt>
                <c:pt idx="5803">
                  <c:v>12.05</c:v>
                </c:pt>
                <c:pt idx="5804">
                  <c:v>12.04</c:v>
                </c:pt>
                <c:pt idx="5805">
                  <c:v>12.4</c:v>
                </c:pt>
                <c:pt idx="5806">
                  <c:v>12.38</c:v>
                </c:pt>
                <c:pt idx="5807">
                  <c:v>12.36</c:v>
                </c:pt>
                <c:pt idx="5808">
                  <c:v>12.38</c:v>
                </c:pt>
                <c:pt idx="5809">
                  <c:v>12.36</c:v>
                </c:pt>
                <c:pt idx="5810">
                  <c:v>12.34</c:v>
                </c:pt>
                <c:pt idx="5811">
                  <c:v>12.32</c:v>
                </c:pt>
                <c:pt idx="5812">
                  <c:v>12.33</c:v>
                </c:pt>
                <c:pt idx="5813">
                  <c:v>12.35</c:v>
                </c:pt>
                <c:pt idx="5814">
                  <c:v>12.33</c:v>
                </c:pt>
                <c:pt idx="5815">
                  <c:v>12.34</c:v>
                </c:pt>
                <c:pt idx="5816">
                  <c:v>12.32</c:v>
                </c:pt>
                <c:pt idx="5817">
                  <c:v>12.3</c:v>
                </c:pt>
                <c:pt idx="5818">
                  <c:v>12.28</c:v>
                </c:pt>
                <c:pt idx="5819">
                  <c:v>12.3</c:v>
                </c:pt>
                <c:pt idx="5820">
                  <c:v>12.28</c:v>
                </c:pt>
                <c:pt idx="5821">
                  <c:v>12.3</c:v>
                </c:pt>
                <c:pt idx="5822">
                  <c:v>12.28</c:v>
                </c:pt>
                <c:pt idx="5823">
                  <c:v>12.26</c:v>
                </c:pt>
                <c:pt idx="5824">
                  <c:v>12.27</c:v>
                </c:pt>
                <c:pt idx="5825">
                  <c:v>12.25</c:v>
                </c:pt>
                <c:pt idx="5826">
                  <c:v>12.27</c:v>
                </c:pt>
                <c:pt idx="5827">
                  <c:v>12.25</c:v>
                </c:pt>
                <c:pt idx="5828">
                  <c:v>12.26</c:v>
                </c:pt>
                <c:pt idx="5829">
                  <c:v>12.25</c:v>
                </c:pt>
                <c:pt idx="5830">
                  <c:v>12.23</c:v>
                </c:pt>
                <c:pt idx="5831">
                  <c:v>12.21</c:v>
                </c:pt>
                <c:pt idx="5832">
                  <c:v>12.2</c:v>
                </c:pt>
                <c:pt idx="5833">
                  <c:v>12.18</c:v>
                </c:pt>
                <c:pt idx="5834">
                  <c:v>12.2</c:v>
                </c:pt>
                <c:pt idx="5835">
                  <c:v>12.19</c:v>
                </c:pt>
                <c:pt idx="5836">
                  <c:v>12.17</c:v>
                </c:pt>
                <c:pt idx="5837">
                  <c:v>12.16</c:v>
                </c:pt>
                <c:pt idx="5838">
                  <c:v>12.17</c:v>
                </c:pt>
                <c:pt idx="5839">
                  <c:v>12.19</c:v>
                </c:pt>
                <c:pt idx="5840">
                  <c:v>12.17</c:v>
                </c:pt>
                <c:pt idx="5841">
                  <c:v>12.19</c:v>
                </c:pt>
                <c:pt idx="5842">
                  <c:v>12.17</c:v>
                </c:pt>
                <c:pt idx="5843">
                  <c:v>12.16</c:v>
                </c:pt>
                <c:pt idx="5844">
                  <c:v>12.15</c:v>
                </c:pt>
                <c:pt idx="5845">
                  <c:v>12.13</c:v>
                </c:pt>
                <c:pt idx="5846">
                  <c:v>12.12</c:v>
                </c:pt>
                <c:pt idx="5847">
                  <c:v>12.11</c:v>
                </c:pt>
                <c:pt idx="5848">
                  <c:v>12.1</c:v>
                </c:pt>
                <c:pt idx="5849">
                  <c:v>12.08</c:v>
                </c:pt>
                <c:pt idx="5850">
                  <c:v>12.07</c:v>
                </c:pt>
                <c:pt idx="5851">
                  <c:v>12.09</c:v>
                </c:pt>
                <c:pt idx="5852">
                  <c:v>12.08</c:v>
                </c:pt>
                <c:pt idx="5853">
                  <c:v>12.07</c:v>
                </c:pt>
                <c:pt idx="5854">
                  <c:v>12.05</c:v>
                </c:pt>
                <c:pt idx="5855">
                  <c:v>12.07</c:v>
                </c:pt>
                <c:pt idx="5856">
                  <c:v>12.05</c:v>
                </c:pt>
                <c:pt idx="5857">
                  <c:v>12.07</c:v>
                </c:pt>
                <c:pt idx="5858">
                  <c:v>12.08</c:v>
                </c:pt>
                <c:pt idx="5859">
                  <c:v>12.09</c:v>
                </c:pt>
                <c:pt idx="5860">
                  <c:v>12.1</c:v>
                </c:pt>
                <c:pt idx="5861">
                  <c:v>12.09</c:v>
                </c:pt>
                <c:pt idx="5862">
                  <c:v>12.1</c:v>
                </c:pt>
                <c:pt idx="5863">
                  <c:v>11.82</c:v>
                </c:pt>
                <c:pt idx="5864">
                  <c:v>11.8</c:v>
                </c:pt>
                <c:pt idx="5865">
                  <c:v>11.780000000000001</c:v>
                </c:pt>
                <c:pt idx="5866">
                  <c:v>11.770000000000001</c:v>
                </c:pt>
                <c:pt idx="5867">
                  <c:v>11.75</c:v>
                </c:pt>
                <c:pt idx="5868">
                  <c:v>11.74</c:v>
                </c:pt>
                <c:pt idx="5869">
                  <c:v>11.729999999999999</c:v>
                </c:pt>
                <c:pt idx="5870">
                  <c:v>11.709999999999999</c:v>
                </c:pt>
                <c:pt idx="5871">
                  <c:v>11.7</c:v>
                </c:pt>
                <c:pt idx="5872">
                  <c:v>11.69</c:v>
                </c:pt>
                <c:pt idx="5873">
                  <c:v>11.709999999999999</c:v>
                </c:pt>
                <c:pt idx="5874">
                  <c:v>11.7</c:v>
                </c:pt>
                <c:pt idx="5875">
                  <c:v>11.69</c:v>
                </c:pt>
                <c:pt idx="5876">
                  <c:v>11.68</c:v>
                </c:pt>
                <c:pt idx="5877">
                  <c:v>11.7</c:v>
                </c:pt>
                <c:pt idx="5878">
                  <c:v>11.719999999999999</c:v>
                </c:pt>
                <c:pt idx="5879">
                  <c:v>11.75</c:v>
                </c:pt>
                <c:pt idx="5880">
                  <c:v>11.770000000000001</c:v>
                </c:pt>
                <c:pt idx="5881">
                  <c:v>11.76</c:v>
                </c:pt>
                <c:pt idx="5882">
                  <c:v>11.75</c:v>
                </c:pt>
                <c:pt idx="5883">
                  <c:v>11.74</c:v>
                </c:pt>
                <c:pt idx="5884">
                  <c:v>11.729999999999999</c:v>
                </c:pt>
                <c:pt idx="5885">
                  <c:v>11.75</c:v>
                </c:pt>
                <c:pt idx="5886">
                  <c:v>11.74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7092-4313-94F1-8958DAFE99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48542335"/>
        <c:axId val="1748541087"/>
      </c:scatterChart>
      <c:valAx>
        <c:axId val="1748542335"/>
        <c:scaling>
          <c:orientation val="minMax"/>
          <c:max val="6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Seconds (s)</a:t>
                </a:r>
              </a:p>
            </c:rich>
          </c:tx>
          <c:layout>
            <c:manualLayout>
              <c:xMode val="edge"/>
              <c:yMode val="edge"/>
              <c:x val="0.47411036341968621"/>
              <c:y val="0.8946910711447537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bg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748541087"/>
        <c:crosses val="autoZero"/>
        <c:crossBetween val="midCat"/>
      </c:valAx>
      <c:valAx>
        <c:axId val="1748541087"/>
        <c:scaling>
          <c:orientation val="minMax"/>
          <c:max val="15"/>
          <c:min val="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Pulse Energy (uJ)</a:t>
                </a:r>
              </a:p>
            </c:rich>
          </c:tx>
          <c:layout>
            <c:manualLayout>
              <c:xMode val="edge"/>
              <c:yMode val="edge"/>
              <c:x val="9.1494275826773126E-3"/>
              <c:y val="0.3717239283591485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bg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74854233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0.12824</cdr:x>
      <cdr:y>0.52206</cdr:y>
    </cdr:from>
    <cdr:to>
      <cdr:x>0.97704</cdr:x>
      <cdr:y>0.52206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5413E5D2-13F8-6200-A706-B06DF97BAD6E}"/>
            </a:ext>
          </a:extLst>
        </cdr:cNvPr>
        <cdr:cNvCxnSpPr/>
      </cdr:nvCxnSpPr>
      <cdr:spPr>
        <a:xfrm xmlns:a="http://schemas.openxmlformats.org/drawingml/2006/main">
          <a:off x="837409" y="1678477"/>
          <a:ext cx="5542686" cy="0"/>
        </a:xfrm>
        <a:prstGeom xmlns:a="http://schemas.openxmlformats.org/drawingml/2006/main" prst="line">
          <a:avLst/>
        </a:prstGeom>
        <a:ln xmlns:a="http://schemas.openxmlformats.org/drawingml/2006/main" w="9525">
          <a:solidFill>
            <a:schemeClr val="accent2"/>
          </a:solidFill>
          <a:prstDash val="lg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0C5B51-2046-4B4D-B813-5E1F7DA696B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C18A76-A30D-4D31-A2A1-4D2B1157B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494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6B8CD-6EE8-E14B-A0A2-061C23D8E5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1EF2B5-D2E0-CD5D-8B18-F1BDF0D49B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C6C4A-1D53-B770-3F2E-9A8382395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F4DC3-B247-46E1-8D79-BFA180E38A2D}" type="datetime1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671BA-F92C-D3C6-7379-D6666DEDB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3B9E1-4D6B-5886-1B11-EAB400EBA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FFBC-B57D-4C85-8EE8-38F74A0DE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247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D99AD-3750-012F-97B9-5698094F2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709014-A66E-33BC-791B-5B42B818CB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FE128-45A4-56E0-6AE7-82D25CB24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A6DA9-2AF0-4D74-B8E4-D13B9998674F}" type="datetime1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C5BEDF-4582-F268-EA06-2DBB194DD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909C4E-DE7C-14B9-6204-8AB1B9296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FFBC-B57D-4C85-8EE8-38F74A0DE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67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453189-ADC4-63CD-9C2F-9482FC0EE5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3D52DF-88D9-8236-71B3-095878B4D8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2B5548-5B00-F6EC-B198-9B7446798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83DAE-0294-4908-B934-DC2D4E4C87AC}" type="datetime1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6F8CC-E6C2-1DA5-BDE6-5536693A6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7510D-6F42-F9FC-8B93-C6699093C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FFBC-B57D-4C85-8EE8-38F74A0DE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029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7E9B9-6AF8-C8A3-6D8A-736DADFF7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E4266-AD83-CD2D-E925-C0F56A5BA7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826F49-5118-73A7-036C-B7D2D55CA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C887A-EA25-4071-9A7B-89EFEB771B95}" type="datetime1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CE6EB5-C10A-C9ED-49AF-4E245B70E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B8E1E-040E-8DA0-3706-046D9A29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FFBC-B57D-4C85-8EE8-38F74A0DE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237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7FDC9-22A9-D474-C34C-38DF79199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7B608-DD34-917E-92D1-247363A240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8C78B-2622-8F5E-FC9D-DFF81D6D4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565E-5E27-4EE2-B0BB-AC729D8894F1}" type="datetime1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DD584A-4B17-20AC-1608-2FB85F791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8CDCF-3F7A-45A6-1D3E-25C9E96A0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FFBC-B57D-4C85-8EE8-38F74A0DE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247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7D4CC-0BD9-A844-152E-E0057421C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1C63F-6BDC-C677-80B4-3CD3D13E1F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D1A3D2-CF26-11EE-660E-8306DD07EC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6AEBC7-B499-3AB8-2BA3-BF4FFDE49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0BBAF-5225-444E-9F24-9CCE26015839}" type="datetime1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05BC6E-2B6E-3115-546E-B0016E12F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A0201C-B285-8607-CF36-B5D87107A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FFBC-B57D-4C85-8EE8-38F74A0DE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550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3ACF5-1D29-EE22-34DA-E697EA025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7C3A34-66B9-1DFA-3262-190430DE5B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B902EC-471B-B157-567B-E2B2B8742F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513674-3715-CF8B-5F00-982BB270CC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47813E-DE7A-24D3-1EDE-A652FE2AD6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09E523-5C44-AFFD-2323-8DCB2A363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C44D6-4BA0-4B70-9EFC-93703FE68DFE}" type="datetime1">
              <a:rPr lang="en-US" smtClean="0"/>
              <a:t>10/9/2025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D8A691-E9F2-78C8-F814-AE685B833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8B3ABD-5A86-033C-243A-FD17E487F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FFBC-B57D-4C85-8EE8-38F74A0DE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538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CF517-3EF7-6C3E-616D-2990317A4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4C0A69-F864-A90C-1837-094AA9384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694B9-5346-4971-9E0F-F81117FC1454}" type="datetime1">
              <a:rPr lang="en-US" smtClean="0"/>
              <a:t>10/9/2025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D0B7C6-E3ED-0946-01A8-B7AD3B9D0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D413FA-A6A8-DDB7-4613-265158E68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FFBC-B57D-4C85-8EE8-38F74A0DE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452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EAD275-1DBD-64C2-1133-AAAD18C84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0BFD2-3D2A-4F6C-8B07-1FC7D5D4FE80}" type="datetime1">
              <a:rPr lang="en-US" smtClean="0"/>
              <a:t>10/9/2025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D28016-287F-9406-AABF-415D8DD2D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653B17-3BB7-E09C-3F76-3DC678E42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FFBC-B57D-4C85-8EE8-38F74A0DE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224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E31D4-482C-9D15-0ECD-D1941222C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9C63A-270B-3D82-FA62-9C5F3D35E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0F3F8-9D58-389E-FD5E-7AA6A0C960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DF583D-6523-61C3-28D0-541BD5793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DC97E-B96F-4A47-A593-7FF8A5F0B795}" type="datetime1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849416-64E9-92DE-83B0-1D67F582C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1F545F-9C0A-B5F0-796A-ACB13C1F3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FFBC-B57D-4C85-8EE8-38F74A0DE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29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F277C-F636-26B7-6F13-0D4DFD95C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ADCDCC-5A69-2313-58CD-4D4E8AD72E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F3DE77-7365-0D56-0C18-E411903019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9BA89E-F01E-232B-1446-56442826B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DAAC7-13AD-4A53-800E-B66A6F7B7762}" type="datetime1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A98356-BC54-28A6-64E2-C6FDBD4BB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8FD1A6-B385-1DDB-34B3-010660AB4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FFBC-B57D-4C85-8EE8-38F74A0DE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943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2F4479-3836-02F7-627A-37BCC0786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A7BA8F-6284-5DEB-881D-BC44DCB65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E6324-6E2E-E2F0-0358-FD8E8D66F5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5D6E9-3E39-4F44-B27E-844DEEEFE118}" type="datetime1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06E9A1-47BB-6D3A-03C7-43BD041DA7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E6C22-81C0-DDC7-FADC-AD721256DE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0FFBC-B57D-4C85-8EE8-38F74A0DE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821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e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7.png"/><Relationship Id="rId7" Type="http://schemas.microsoft.com/office/2007/relationships/hdphoto" Target="../media/hdphoto1.wdp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asa.gov/" TargetMode="External"/><Relationship Id="rId5" Type="http://schemas.openxmlformats.org/officeDocument/2006/relationships/image" Target="../media/image2.jpeg"/><Relationship Id="rId4" Type="http://schemas.openxmlformats.org/officeDocument/2006/relationships/image" Target="../media/image28.png"/><Relationship Id="rId9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microsoft.com/office/2007/relationships/hdphoto" Target="../media/hdphoto2.wdp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3.png"/><Relationship Id="rId4" Type="http://schemas.openxmlformats.org/officeDocument/2006/relationships/hyperlink" Target="https://www.nasa.gov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chart" Target="../charts/chart5.xml"/><Relationship Id="rId7" Type="http://schemas.openxmlformats.org/officeDocument/2006/relationships/image" Target="../media/image1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png"/><Relationship Id="rId3" Type="http://schemas.openxmlformats.org/officeDocument/2006/relationships/image" Target="../media/image37.JPG"/><Relationship Id="rId7" Type="http://schemas.openxmlformats.org/officeDocument/2006/relationships/image" Target="../media/image41.jpeg"/><Relationship Id="rId12" Type="http://schemas.openxmlformats.org/officeDocument/2006/relationships/image" Target="../media/image46.png"/><Relationship Id="rId2" Type="http://schemas.openxmlformats.org/officeDocument/2006/relationships/image" Target="../media/image36.JPG"/><Relationship Id="rId16" Type="http://schemas.microsoft.com/office/2007/relationships/hdphoto" Target="../media/hdphoto1.wd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11" Type="http://schemas.openxmlformats.org/officeDocument/2006/relationships/image" Target="../media/image45.png"/><Relationship Id="rId5" Type="http://schemas.openxmlformats.org/officeDocument/2006/relationships/image" Target="../media/image39.JPG"/><Relationship Id="rId15" Type="http://schemas.openxmlformats.org/officeDocument/2006/relationships/image" Target="../media/image1.png"/><Relationship Id="rId10" Type="http://schemas.openxmlformats.org/officeDocument/2006/relationships/image" Target="../media/image44.JPG"/><Relationship Id="rId4" Type="http://schemas.openxmlformats.org/officeDocument/2006/relationships/image" Target="../media/image38.JPG"/><Relationship Id="rId9" Type="http://schemas.openxmlformats.org/officeDocument/2006/relationships/image" Target="../media/image43.jpeg"/><Relationship Id="rId1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0.jpeg"/><Relationship Id="rId7" Type="http://schemas.openxmlformats.org/officeDocument/2006/relationships/image" Target="../media/image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12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6.png"/><Relationship Id="rId5" Type="http://schemas.openxmlformats.org/officeDocument/2006/relationships/image" Target="../media/image10.png"/><Relationship Id="rId10" Type="http://schemas.microsoft.com/office/2007/relationships/hdphoto" Target="../media/hdphoto1.wdp"/><Relationship Id="rId4" Type="http://schemas.openxmlformats.org/officeDocument/2006/relationships/image" Target="../media/image9.jpeg"/><Relationship Id="rId9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5.jpeg"/><Relationship Id="rId7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microsoft.com/office/2007/relationships/hdphoto" Target="../media/hdphoto2.wdp"/><Relationship Id="rId4" Type="http://schemas.openxmlformats.org/officeDocument/2006/relationships/image" Target="../media/image16.jpe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10" Type="http://schemas.openxmlformats.org/officeDocument/2006/relationships/image" Target="../media/image23.png"/><Relationship Id="rId4" Type="http://schemas.openxmlformats.org/officeDocument/2006/relationships/image" Target="../media/image6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1C0F8E-0E5E-4675-16F8-EE745F97E7D3}"/>
              </a:ext>
            </a:extLst>
          </p:cNvPr>
          <p:cNvSpPr txBox="1"/>
          <p:nvPr/>
        </p:nvSpPr>
        <p:spPr>
          <a:xfrm>
            <a:off x="930649" y="1746185"/>
            <a:ext cx="6212305" cy="2286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000" b="1" dirty="0">
                <a:solidFill>
                  <a:schemeClr val="bg1"/>
                </a:solidFill>
                <a:effectLst/>
                <a:latin typeface="Corbel Light" panose="020B0303020204020204" pitchFamily="34" charset="0"/>
                <a:ea typeface="Times New Roman" panose="02020603050405020304" pitchFamily="18" charset="0"/>
              </a:rPr>
              <a:t>Development of a Dual Wavelength Microchip Laser for NASA’s Raman Mass Spectrometer (RAMS)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 sz="1600" dirty="0">
              <a:latin typeface="Corbel Light" panose="020B0303020204020204" pitchFamily="34" charset="0"/>
            </a:endParaRPr>
          </a:p>
          <a:p>
            <a:pPr algn="ctr"/>
            <a:r>
              <a:rPr lang="en-US" sz="1600" u="sng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Matthew Mullin</a:t>
            </a:r>
            <a:r>
              <a:rPr lang="en-US" sz="1600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, Jane Lee, Tony Yu, Molly Fahey, Andrej Grubisic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E46F696-6542-9EF1-6D0C-7846CC548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79402" y="4114123"/>
            <a:ext cx="4114800" cy="36512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NASA Goddard Space Flight Center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A20170-BBD0-B9D8-88B3-FE2C7341A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4" b="89937" l="9901" r="89604">
                        <a14:foregroundMark x1="23762" y1="40881" x2="53960" y2="64780"/>
                        <a14:foregroundMark x1="53960" y1="64780" x2="62871" y2="64780"/>
                        <a14:foregroundMark x1="59901" y1="47170" x2="44059" y2="44025"/>
                        <a14:foregroundMark x1="63861" y1="44025" x2="73267" y2="50314"/>
                        <a14:foregroundMark x1="71287" y1="48428" x2="53960" y2="37736"/>
                        <a14:foregroundMark x1="48020" y1="3774" x2="48020" y2="3774"/>
                        <a14:backgroundMark x1="48020" y1="3774" x2="48020" y2="37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2268" y="4738050"/>
            <a:ext cx="1520321" cy="1196688"/>
          </a:xfrm>
          <a:prstGeom prst="rect">
            <a:avLst/>
          </a:prstGeom>
        </p:spPr>
      </p:pic>
      <p:pic>
        <p:nvPicPr>
          <p:cNvPr id="10" name="Picture 9" descr="A close-up of a circuit board&#10;&#10;Description automatically generated with medium confidence">
            <a:extLst>
              <a:ext uri="{FF2B5EF4-FFF2-40B4-BE49-F238E27FC236}">
                <a16:creationId xmlns:a16="http://schemas.microsoft.com/office/drawing/2014/main" id="{920F3EC4-FFD3-2760-675B-4D56558BE0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5"/>
          <a:stretch/>
        </p:blipFill>
        <p:spPr>
          <a:xfrm rot="5400000">
            <a:off x="7778179" y="1335599"/>
            <a:ext cx="2652548" cy="23964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1344B1-A419-7AF6-BEEE-D291B62738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5" r="19048"/>
          <a:stretch/>
        </p:blipFill>
        <p:spPr>
          <a:xfrm>
            <a:off x="7906227" y="3996567"/>
            <a:ext cx="4151946" cy="25164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B7B0FD-AD43-AB99-C566-E214B1CA84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6871" y="1207550"/>
            <a:ext cx="1611302" cy="26525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8209A80-266D-0CE7-B399-4C77EA6E7E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6227" y="146245"/>
            <a:ext cx="4151946" cy="94649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DDF1EB4-0A07-6BBF-5CE7-FD65E9B2193E}"/>
              </a:ext>
            </a:extLst>
          </p:cNvPr>
          <p:cNvGrpSpPr/>
          <p:nvPr/>
        </p:nvGrpSpPr>
        <p:grpSpPr>
          <a:xfrm>
            <a:off x="4946778" y="6356350"/>
            <a:ext cx="2298444" cy="425811"/>
            <a:chOff x="5003669" y="6303965"/>
            <a:chExt cx="2298444" cy="425811"/>
          </a:xfrm>
        </p:grpSpPr>
        <p:pic>
          <p:nvPicPr>
            <p:cNvPr id="5" name="Picture 4" descr="IEEE Download png">
              <a:extLst>
                <a:ext uri="{FF2B5EF4-FFF2-40B4-BE49-F238E27FC236}">
                  <a16:creationId xmlns:a16="http://schemas.microsoft.com/office/drawing/2014/main" id="{E8FCC2E2-34E5-CB27-FAA6-EEE207A404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hotocopy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3669" y="6303965"/>
              <a:ext cx="425811" cy="425811"/>
            </a:xfrm>
            <a:prstGeom prst="rect">
              <a:avLst/>
            </a:prstGeom>
            <a:noFill/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2C3590E-F75E-AD10-98CD-F0622BBD1569}"/>
                </a:ext>
              </a:extLst>
            </p:cNvPr>
            <p:cNvSpPr txBox="1"/>
            <p:nvPr/>
          </p:nvSpPr>
          <p:spPr>
            <a:xfrm>
              <a:off x="5451927" y="6393761"/>
              <a:ext cx="18501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</a:rPr>
                <a:t>AEROSPACE CONFERENCE 2025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9007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close-up of a computer&#10;&#10;Description automatically generated with low confidence">
            <a:extLst>
              <a:ext uri="{FF2B5EF4-FFF2-40B4-BE49-F238E27FC236}">
                <a16:creationId xmlns:a16="http://schemas.microsoft.com/office/drawing/2014/main" id="{E6F209B4-A7AF-3936-55E4-B2D3AD4709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9" t="2857" r="23843" b="245"/>
          <a:stretch/>
        </p:blipFill>
        <p:spPr>
          <a:xfrm rot="16200000">
            <a:off x="3030974" y="-2164180"/>
            <a:ext cx="6130051" cy="1165251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63BEFE-0F57-1F3E-4A33-36ED3BFC13E4}"/>
              </a:ext>
            </a:extLst>
          </p:cNvPr>
          <p:cNvSpPr txBox="1"/>
          <p:nvPr/>
        </p:nvSpPr>
        <p:spPr>
          <a:xfrm>
            <a:off x="9488790" y="1435740"/>
            <a:ext cx="98682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orbel Light" panose="020B0303020204020204" pitchFamily="34" charset="0"/>
                <a:cs typeface="Times New Roman" panose="02020603050405020304" pitchFamily="18" charset="0"/>
              </a:rPr>
              <a:t>Pump Diode (940 nm)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128CF6-6B86-B1E7-4389-6EFE6F1978C6}"/>
              </a:ext>
            </a:extLst>
          </p:cNvPr>
          <p:cNvSpPr txBox="1"/>
          <p:nvPr/>
        </p:nvSpPr>
        <p:spPr>
          <a:xfrm>
            <a:off x="8121995" y="3895271"/>
            <a:ext cx="145595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orbel Light" panose="020B0303020204020204" pitchFamily="34" charset="0"/>
                <a:cs typeface="Times New Roman" panose="02020603050405020304" pitchFamily="18" charset="0"/>
              </a:rPr>
              <a:t>Microchip Laser Cavity (1030 nm)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0BA807-61A9-6952-5AF1-FEB2730D9629}"/>
              </a:ext>
            </a:extLst>
          </p:cNvPr>
          <p:cNvSpPr txBox="1"/>
          <p:nvPr/>
        </p:nvSpPr>
        <p:spPr>
          <a:xfrm>
            <a:off x="7219360" y="1288456"/>
            <a:ext cx="98682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orbel Light" panose="020B0303020204020204" pitchFamily="34" charset="0"/>
                <a:cs typeface="Times New Roman" panose="02020603050405020304" pitchFamily="18" charset="0"/>
              </a:rPr>
              <a:t>1030 nm Waveplate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251874-C160-8812-5F84-025C614840B1}"/>
              </a:ext>
            </a:extLst>
          </p:cNvPr>
          <p:cNvSpPr txBox="1"/>
          <p:nvPr/>
        </p:nvSpPr>
        <p:spPr>
          <a:xfrm>
            <a:off x="5627020" y="1056967"/>
            <a:ext cx="121436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orbel Light" panose="020B0303020204020204" pitchFamily="34" charset="0"/>
                <a:cs typeface="Times New Roman" panose="02020603050405020304" pitchFamily="18" charset="0"/>
              </a:rPr>
              <a:t>515 nm Waveplate #1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F889A1-0CB7-867F-5BD6-D1F0496D8E85}"/>
              </a:ext>
            </a:extLst>
          </p:cNvPr>
          <p:cNvSpPr txBox="1"/>
          <p:nvPr/>
        </p:nvSpPr>
        <p:spPr>
          <a:xfrm>
            <a:off x="4071740" y="969566"/>
            <a:ext cx="121436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orbel Light" panose="020B0303020204020204" pitchFamily="34" charset="0"/>
                <a:cs typeface="Times New Roman" panose="02020603050405020304" pitchFamily="18" charset="0"/>
              </a:rPr>
              <a:t>515 nm Waveplate #2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C855611-9B7E-AA3F-BFCE-08C61DF8CC06}"/>
              </a:ext>
            </a:extLst>
          </p:cNvPr>
          <p:cNvCxnSpPr/>
          <p:nvPr/>
        </p:nvCxnSpPr>
        <p:spPr>
          <a:xfrm flipH="1">
            <a:off x="4177717" y="1440006"/>
            <a:ext cx="557891" cy="140935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4838092-3414-B473-C964-6D4CAB7CE662}"/>
              </a:ext>
            </a:extLst>
          </p:cNvPr>
          <p:cNvCxnSpPr/>
          <p:nvPr/>
        </p:nvCxnSpPr>
        <p:spPr>
          <a:xfrm flipH="1">
            <a:off x="5698538" y="1440006"/>
            <a:ext cx="557891" cy="140935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6579FE3-F503-CD55-DB40-E19D4A88E626}"/>
              </a:ext>
            </a:extLst>
          </p:cNvPr>
          <p:cNvCxnSpPr>
            <a:cxnSpLocks/>
          </p:cNvCxnSpPr>
          <p:nvPr/>
        </p:nvCxnSpPr>
        <p:spPr>
          <a:xfrm flipH="1">
            <a:off x="6841385" y="1714899"/>
            <a:ext cx="795406" cy="125190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E3F7D96-58D5-B45E-1E87-A33AE657FEE6}"/>
              </a:ext>
            </a:extLst>
          </p:cNvPr>
          <p:cNvSpPr txBox="1"/>
          <p:nvPr/>
        </p:nvSpPr>
        <p:spPr>
          <a:xfrm>
            <a:off x="750386" y="3089010"/>
            <a:ext cx="121436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orbel Light" panose="020B0303020204020204" pitchFamily="34" charset="0"/>
                <a:cs typeface="Times New Roman" panose="02020603050405020304" pitchFamily="18" charset="0"/>
              </a:rPr>
              <a:t>515 nm Filter on Motor Flip Mount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C7CBACE-2BC5-A1F4-C656-0A039C85026B}"/>
              </a:ext>
            </a:extLst>
          </p:cNvPr>
          <p:cNvCxnSpPr>
            <a:cxnSpLocks/>
            <a:endCxn id="20" idx="0"/>
          </p:cNvCxnSpPr>
          <p:nvPr/>
        </p:nvCxnSpPr>
        <p:spPr>
          <a:xfrm>
            <a:off x="1264558" y="2666176"/>
            <a:ext cx="93011" cy="4228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8DC7484-AFB0-7345-3881-38C7562240C0}"/>
              </a:ext>
            </a:extLst>
          </p:cNvPr>
          <p:cNvSpPr txBox="1"/>
          <p:nvPr/>
        </p:nvSpPr>
        <p:spPr>
          <a:xfrm>
            <a:off x="3151036" y="5279935"/>
            <a:ext cx="121436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orbel Light" panose="020B0303020204020204" pitchFamily="34" charset="0"/>
                <a:cs typeface="Times New Roman" panose="02020603050405020304" pitchFamily="18" charset="0"/>
              </a:rPr>
              <a:t>High Voltage Driver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59BAEE3-CE87-8F89-078D-8BE525E54BBF}"/>
              </a:ext>
            </a:extLst>
          </p:cNvPr>
          <p:cNvSpPr txBox="1"/>
          <p:nvPr/>
        </p:nvSpPr>
        <p:spPr>
          <a:xfrm>
            <a:off x="4071740" y="4189537"/>
            <a:ext cx="148593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orbel Light" panose="020B0303020204020204" pitchFamily="34" charset="0"/>
                <a:cs typeface="Times New Roman" panose="02020603050405020304" pitchFamily="18" charset="0"/>
              </a:rPr>
              <a:t>High Voltage Pulse Picker Optic (RTP)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20B6F10-56BE-4AA8-86CF-9C0CF5480A7E}"/>
              </a:ext>
            </a:extLst>
          </p:cNvPr>
          <p:cNvCxnSpPr>
            <a:cxnSpLocks/>
          </p:cNvCxnSpPr>
          <p:nvPr/>
        </p:nvCxnSpPr>
        <p:spPr>
          <a:xfrm flipH="1">
            <a:off x="5046967" y="3495309"/>
            <a:ext cx="112602" cy="72339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2222AA9-4BE8-3CDE-FEA5-02C365789892}"/>
              </a:ext>
            </a:extLst>
          </p:cNvPr>
          <p:cNvSpPr txBox="1"/>
          <p:nvPr/>
        </p:nvSpPr>
        <p:spPr>
          <a:xfrm>
            <a:off x="2744504" y="4322621"/>
            <a:ext cx="81306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orbel Light" panose="020B0303020204020204" pitchFamily="34" charset="0"/>
                <a:cs typeface="Times New Roman" panose="02020603050405020304" pitchFamily="18" charset="0"/>
              </a:rPr>
              <a:t>BBO UV Crystal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B8DF07B-A4C5-35B5-DBAF-365EC7AEC404}"/>
              </a:ext>
            </a:extLst>
          </p:cNvPr>
          <p:cNvCxnSpPr>
            <a:cxnSpLocks/>
          </p:cNvCxnSpPr>
          <p:nvPr/>
        </p:nvCxnSpPr>
        <p:spPr>
          <a:xfrm flipH="1">
            <a:off x="3246539" y="3506161"/>
            <a:ext cx="484705" cy="8164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DA9B243-9993-FAA9-DA34-AFB772575B04}"/>
              </a:ext>
            </a:extLst>
          </p:cNvPr>
          <p:cNvSpPr txBox="1"/>
          <p:nvPr/>
        </p:nvSpPr>
        <p:spPr>
          <a:xfrm>
            <a:off x="6234202" y="4376018"/>
            <a:ext cx="91337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orbel Light" panose="020B0303020204020204" pitchFamily="34" charset="0"/>
                <a:cs typeface="Times New Roman" panose="02020603050405020304" pitchFamily="18" charset="0"/>
              </a:rPr>
              <a:t>KTP Green Crystal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E6AAF08-664C-BE86-1705-CB44015D9F0E}"/>
              </a:ext>
            </a:extLst>
          </p:cNvPr>
          <p:cNvCxnSpPr>
            <a:cxnSpLocks/>
          </p:cNvCxnSpPr>
          <p:nvPr/>
        </p:nvCxnSpPr>
        <p:spPr>
          <a:xfrm>
            <a:off x="6355502" y="3490416"/>
            <a:ext cx="119790" cy="88560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C746234-7D97-6570-62AE-F41A6D8266DD}"/>
              </a:ext>
            </a:extLst>
          </p:cNvPr>
          <p:cNvSpPr txBox="1"/>
          <p:nvPr/>
        </p:nvSpPr>
        <p:spPr>
          <a:xfrm>
            <a:off x="7256084" y="5936917"/>
            <a:ext cx="91337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orbel Light" panose="020B0303020204020204" pitchFamily="34" charset="0"/>
                <a:cs typeface="Times New Roman" panose="02020603050405020304" pitchFamily="18" charset="0"/>
              </a:rPr>
              <a:t>Start Pulse Detector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EEAEA8E-B88D-B120-9C77-2AAB4B773530}"/>
              </a:ext>
            </a:extLst>
          </p:cNvPr>
          <p:cNvCxnSpPr>
            <a:cxnSpLocks/>
          </p:cNvCxnSpPr>
          <p:nvPr/>
        </p:nvCxnSpPr>
        <p:spPr>
          <a:xfrm flipH="1">
            <a:off x="7935451" y="5418034"/>
            <a:ext cx="764168" cy="55129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CA78AB8C-B24B-5D0A-862C-DE85A05FFD8F}"/>
              </a:ext>
            </a:extLst>
          </p:cNvPr>
          <p:cNvSpPr txBox="1"/>
          <p:nvPr/>
        </p:nvSpPr>
        <p:spPr>
          <a:xfrm>
            <a:off x="10146406" y="3860955"/>
            <a:ext cx="120739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orbel Light" panose="020B0303020204020204" pitchFamily="34" charset="0"/>
                <a:cs typeface="Times New Roman" panose="02020603050405020304" pitchFamily="18" charset="0"/>
              </a:rPr>
              <a:t>Collimating &amp; Focusing Optics 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D01B63C-37E0-4D35-6BBA-3905DCAF9F94}"/>
              </a:ext>
            </a:extLst>
          </p:cNvPr>
          <p:cNvCxnSpPr>
            <a:cxnSpLocks/>
            <a:stCxn id="38" idx="1"/>
          </p:cNvCxnSpPr>
          <p:nvPr/>
        </p:nvCxnSpPr>
        <p:spPr>
          <a:xfrm flipH="1" flipV="1">
            <a:off x="8891156" y="3428888"/>
            <a:ext cx="1255250" cy="6629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7B9EABB-DD6C-DB7C-D1FA-E6488E62BFCD}"/>
              </a:ext>
            </a:extLst>
          </p:cNvPr>
          <p:cNvCxnSpPr>
            <a:cxnSpLocks/>
          </p:cNvCxnSpPr>
          <p:nvPr/>
        </p:nvCxnSpPr>
        <p:spPr>
          <a:xfrm flipH="1" flipV="1">
            <a:off x="9952390" y="1813231"/>
            <a:ext cx="179825" cy="43444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04BDFA9F-7048-3E29-5E17-D4F816118EE6}"/>
              </a:ext>
            </a:extLst>
          </p:cNvPr>
          <p:cNvSpPr txBox="1"/>
          <p:nvPr/>
        </p:nvSpPr>
        <p:spPr>
          <a:xfrm>
            <a:off x="1070148" y="1061898"/>
            <a:ext cx="121436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orbel Light" panose="020B0303020204020204" pitchFamily="34" charset="0"/>
                <a:cs typeface="Times New Roman" panose="02020603050405020304" pitchFamily="18" charset="0"/>
              </a:rPr>
              <a:t>Exit Aperture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371EF36-D6E0-DE31-DDEA-CFCA34F727C5}"/>
              </a:ext>
            </a:extLst>
          </p:cNvPr>
          <p:cNvCxnSpPr>
            <a:cxnSpLocks/>
            <a:stCxn id="43" idx="2"/>
          </p:cNvCxnSpPr>
          <p:nvPr/>
        </p:nvCxnSpPr>
        <p:spPr>
          <a:xfrm flipH="1">
            <a:off x="1618134" y="1338897"/>
            <a:ext cx="59197" cy="3794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B9D8448-FCB3-1200-B80D-325EA7D60D76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8193756" y="3428887"/>
            <a:ext cx="656215" cy="46638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75EFAFF6-48C4-0EE9-7CBF-417F4B0575E9}"/>
              </a:ext>
            </a:extLst>
          </p:cNvPr>
          <p:cNvSpPr txBox="1"/>
          <p:nvPr/>
        </p:nvSpPr>
        <p:spPr>
          <a:xfrm>
            <a:off x="7417760" y="4537142"/>
            <a:ext cx="98682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orbel Light" panose="020B0303020204020204" pitchFamily="34" charset="0"/>
                <a:cs typeface="Times New Roman" panose="02020603050405020304" pitchFamily="18" charset="0"/>
              </a:rPr>
              <a:t>Collimating Lens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1935C8F-C92C-9D67-573C-CB087A946283}"/>
              </a:ext>
            </a:extLst>
          </p:cNvPr>
          <p:cNvCxnSpPr>
            <a:cxnSpLocks/>
            <a:stCxn id="48" idx="0"/>
          </p:cNvCxnSpPr>
          <p:nvPr/>
        </p:nvCxnSpPr>
        <p:spPr>
          <a:xfrm flipH="1" flipV="1">
            <a:off x="7457582" y="3529659"/>
            <a:ext cx="453588" cy="100748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F3B9F0FB-6A55-E75F-EB5D-8E3250520485}"/>
              </a:ext>
            </a:extLst>
          </p:cNvPr>
          <p:cNvSpPr txBox="1"/>
          <p:nvPr/>
        </p:nvSpPr>
        <p:spPr>
          <a:xfrm>
            <a:off x="184528" y="78913"/>
            <a:ext cx="551401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The RAMS Laser System – As Built: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A9FAD1-0192-45C5-3A84-5A7F07C71025}"/>
              </a:ext>
            </a:extLst>
          </p:cNvPr>
          <p:cNvSpPr/>
          <p:nvPr/>
        </p:nvSpPr>
        <p:spPr>
          <a:xfrm>
            <a:off x="3216356" y="2858131"/>
            <a:ext cx="1212135" cy="1102806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orbel Light" panose="020B03030202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79FE5D-5438-3539-567C-E61B15F6414C}"/>
              </a:ext>
            </a:extLst>
          </p:cNvPr>
          <p:cNvSpPr/>
          <p:nvPr/>
        </p:nvSpPr>
        <p:spPr>
          <a:xfrm>
            <a:off x="4486244" y="2863143"/>
            <a:ext cx="1318960" cy="1121516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orbel Light" panose="020B0303020204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AE64A1-84D0-8D7A-605E-AD9761364109}"/>
              </a:ext>
            </a:extLst>
          </p:cNvPr>
          <p:cNvSpPr/>
          <p:nvPr/>
        </p:nvSpPr>
        <p:spPr>
          <a:xfrm>
            <a:off x="5892285" y="2888448"/>
            <a:ext cx="1129039" cy="1096211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orbel Light" panose="020B03030202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742CCB-09C3-670F-6BB7-2E8D27878B0A}"/>
              </a:ext>
            </a:extLst>
          </p:cNvPr>
          <p:cNvSpPr txBox="1"/>
          <p:nvPr/>
        </p:nvSpPr>
        <p:spPr>
          <a:xfrm>
            <a:off x="5937029" y="2470157"/>
            <a:ext cx="1433457" cy="276999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Green Gen Module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89BEDF-1553-AC0C-1E67-9087CECEEE23}"/>
              </a:ext>
            </a:extLst>
          </p:cNvPr>
          <p:cNvSpPr txBox="1"/>
          <p:nvPr/>
        </p:nvSpPr>
        <p:spPr>
          <a:xfrm>
            <a:off x="4311970" y="2466832"/>
            <a:ext cx="1507144" cy="276999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Pulse Picking Module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7F4EA5-B083-4A45-54E5-F04845D2801D}"/>
              </a:ext>
            </a:extLst>
          </p:cNvPr>
          <p:cNvSpPr txBox="1"/>
          <p:nvPr/>
        </p:nvSpPr>
        <p:spPr>
          <a:xfrm>
            <a:off x="2555917" y="2466831"/>
            <a:ext cx="1562031" cy="276999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5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UV Generation Module</a:t>
            </a:r>
          </a:p>
        </p:txBody>
      </p:sp>
    </p:spTree>
    <p:extLst>
      <p:ext uri="{BB962C8B-B14F-4D97-AF65-F5344CB8AC3E}">
        <p14:creationId xmlns:p14="http://schemas.microsoft.com/office/powerpoint/2010/main" val="3437648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2B1E83F-4749-A6D7-FE29-FD0CBED38C4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 Light" panose="020B03030202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3CECE2-9BDA-CAE3-6662-7E8DD34CE29D}"/>
              </a:ext>
            </a:extLst>
          </p:cNvPr>
          <p:cNvSpPr txBox="1"/>
          <p:nvPr/>
        </p:nvSpPr>
        <p:spPr>
          <a:xfrm>
            <a:off x="270163" y="206473"/>
            <a:ext cx="843568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Corbel Light" panose="020B0303020204020204" pitchFamily="34" charset="0"/>
              </a:rPr>
              <a:t>Raman Mass Spectrometer Laser Demonstration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DB093B-0B73-B17D-9B9F-55EB4340A47B}"/>
              </a:ext>
            </a:extLst>
          </p:cNvPr>
          <p:cNvSpPr txBox="1"/>
          <p:nvPr/>
        </p:nvSpPr>
        <p:spPr>
          <a:xfrm>
            <a:off x="8077200" y="1188838"/>
            <a:ext cx="30003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rbel Light" panose="020B0303020204020204" pitchFamily="34" charset="0"/>
              </a:rPr>
              <a:t>MEMS Mirror Scanning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9EAC2C-2686-BBC1-BA38-F0BEE2002F42}"/>
              </a:ext>
            </a:extLst>
          </p:cNvPr>
          <p:cNvSpPr txBox="1"/>
          <p:nvPr/>
        </p:nvSpPr>
        <p:spPr>
          <a:xfrm>
            <a:off x="1562796" y="1188838"/>
            <a:ext cx="43715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rbel Light" panose="020B0303020204020204" pitchFamily="34" charset="0"/>
              </a:rPr>
              <a:t>Laser Operation at 515 nm at full power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D9F578DA-3735-4946-1F85-BF8D9FFC4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120FFBC-B57D-4C85-8EE8-38F74A0DE01F}" type="slidenum">
              <a:rPr lang="en-US" smtClean="0"/>
              <a:t>11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4CA05C-522B-3A0D-5CC2-E82BF1DBFC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4" b="89937" l="9901" r="89604">
                        <a14:foregroundMark x1="23762" y1="40881" x2="53960" y2="64780"/>
                        <a14:foregroundMark x1="53960" y1="64780" x2="62871" y2="64780"/>
                        <a14:foregroundMark x1="59901" y1="47170" x2="44059" y2="44025"/>
                        <a14:foregroundMark x1="63861" y1="44025" x2="73267" y2="50314"/>
                        <a14:foregroundMark x1="71287" y1="48428" x2="53960" y2="37736"/>
                        <a14:foregroundMark x1="48020" y1="3774" x2="48020" y2="3774"/>
                        <a14:backgroundMark x1="48020" y1="3774" x2="48020" y2="37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244" y="6316261"/>
            <a:ext cx="565729" cy="44530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BBBDA61-B234-B208-F684-8CC9E834BEF3}"/>
              </a:ext>
            </a:extLst>
          </p:cNvPr>
          <p:cNvGrpSpPr/>
          <p:nvPr/>
        </p:nvGrpSpPr>
        <p:grpSpPr>
          <a:xfrm>
            <a:off x="4946778" y="6356350"/>
            <a:ext cx="2298444" cy="425811"/>
            <a:chOff x="5003669" y="6303965"/>
            <a:chExt cx="2298444" cy="425811"/>
          </a:xfrm>
        </p:grpSpPr>
        <p:pic>
          <p:nvPicPr>
            <p:cNvPr id="13" name="Picture 4" descr="IEEE Download png">
              <a:extLst>
                <a:ext uri="{FF2B5EF4-FFF2-40B4-BE49-F238E27FC236}">
                  <a16:creationId xmlns:a16="http://schemas.microsoft.com/office/drawing/2014/main" id="{CE0BD588-3A5F-3C4A-94DF-5363F38A85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3669" y="6303965"/>
              <a:ext cx="425811" cy="425811"/>
            </a:xfrm>
            <a:prstGeom prst="rect">
              <a:avLst/>
            </a:prstGeom>
            <a:noFill/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44D992E-24FA-7E4F-F886-C5C7696063C0}"/>
                </a:ext>
              </a:extLst>
            </p:cNvPr>
            <p:cNvSpPr txBox="1"/>
            <p:nvPr/>
          </p:nvSpPr>
          <p:spPr>
            <a:xfrm>
              <a:off x="5451927" y="6393761"/>
              <a:ext cx="185018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</a:rPr>
                <a:t>AEROSPACE CONFERENCE 2025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8192D60-29E6-4BAA-8087-4BC7C48770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973" y="1999344"/>
            <a:ext cx="5934702" cy="33303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1472F6E-B052-46D6-B97E-100E2A708A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7487" y="2017315"/>
            <a:ext cx="3839800" cy="370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1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CF9103E-3965-3939-7D53-4ADFA6EF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75" y="238434"/>
            <a:ext cx="10515600" cy="591730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Fundamental Laser Cavity Performance (1030 nm): 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E127B566-C232-E411-AF04-3BF1AC0DE1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3263730"/>
              </p:ext>
            </p:extLst>
          </p:nvPr>
        </p:nvGraphicFramePr>
        <p:xfrm>
          <a:off x="-60468" y="1332310"/>
          <a:ext cx="5311005" cy="4312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0E2CBF23-07D9-3B22-E426-EE654B9AB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1773" y="1453912"/>
            <a:ext cx="2281577" cy="16914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B35F99-24C3-E0AE-A4D2-292E9D1FD079}"/>
              </a:ext>
            </a:extLst>
          </p:cNvPr>
          <p:cNvSpPr txBox="1"/>
          <p:nvPr/>
        </p:nvSpPr>
        <p:spPr>
          <a:xfrm>
            <a:off x="5250537" y="3178726"/>
            <a:ext cx="2366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1030 nm Collimated Far Field Beam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BADABF0-07AA-E800-D31A-8742FE86D0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480" t="14946" r="37612" b="34849"/>
          <a:stretch/>
        </p:blipFill>
        <p:spPr>
          <a:xfrm>
            <a:off x="5311772" y="3520532"/>
            <a:ext cx="2281577" cy="181356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9D5E206-0843-0853-CE52-18C7BAFA759C}"/>
              </a:ext>
            </a:extLst>
          </p:cNvPr>
          <p:cNvSpPr txBox="1"/>
          <p:nvPr/>
        </p:nvSpPr>
        <p:spPr>
          <a:xfrm>
            <a:off x="5680554" y="5367433"/>
            <a:ext cx="1465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1030 nm, 1.4 ns Pulse</a:t>
            </a:r>
          </a:p>
        </p:txBody>
      </p:sp>
      <p:pic>
        <p:nvPicPr>
          <p:cNvPr id="21" name="Picture 2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F50FDCA-6248-5D97-0083-88BFF4FBF5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652" y="1478529"/>
            <a:ext cx="4164377" cy="299722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A44B615-CFAB-05C3-87F7-6D4FF0B3CFA0}"/>
              </a:ext>
            </a:extLst>
          </p:cNvPr>
          <p:cNvSpPr txBox="1"/>
          <p:nvPr/>
        </p:nvSpPr>
        <p:spPr>
          <a:xfrm>
            <a:off x="7797653" y="4905768"/>
            <a:ext cx="41643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/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kHz Operation Demonstrated with 0.5% stability</a:t>
            </a: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 taken from IR Cavity detector on breadboard at 8.5A output </a:t>
            </a:r>
            <a:r>
              <a:rPr lang="en-US" sz="1400" dirty="0">
                <a:solidFill>
                  <a:schemeClr val="bg1"/>
                </a:solidFill>
                <a:effectLst/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921BBE16-9E5B-155D-B46A-D5A471E6E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120FFBC-B57D-4C85-8EE8-38F74A0DE01F}" type="slidenum">
              <a:rPr lang="en-US" smtClean="0">
                <a:latin typeface="Corbel Light" panose="020B0303020204020204" pitchFamily="34" charset="0"/>
              </a:rPr>
              <a:t>12</a:t>
            </a:fld>
            <a:endParaRPr lang="en-US" dirty="0">
              <a:latin typeface="Corbel Light" panose="020B0303020204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55AB12-B78D-5008-0EF9-C789E88CAB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74" b="89937" l="9901" r="89604">
                        <a14:foregroundMark x1="23762" y1="40881" x2="53960" y2="64780"/>
                        <a14:foregroundMark x1="53960" y1="64780" x2="62871" y2="64780"/>
                        <a14:foregroundMark x1="59901" y1="47170" x2="44059" y2="44025"/>
                        <a14:foregroundMark x1="63861" y1="44025" x2="73267" y2="50314"/>
                        <a14:foregroundMark x1="71287" y1="48428" x2="53960" y2="37736"/>
                        <a14:foregroundMark x1="48020" y1="3774" x2="48020" y2="3774"/>
                        <a14:backgroundMark x1="48020" y1="3774" x2="48020" y2="37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244" y="6316261"/>
            <a:ext cx="565729" cy="44530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7C8164E-9EC6-593E-1F6F-C094611B6E57}"/>
              </a:ext>
            </a:extLst>
          </p:cNvPr>
          <p:cNvGrpSpPr/>
          <p:nvPr/>
        </p:nvGrpSpPr>
        <p:grpSpPr>
          <a:xfrm>
            <a:off x="4946778" y="6356350"/>
            <a:ext cx="2338519" cy="425811"/>
            <a:chOff x="5003669" y="6303965"/>
            <a:chExt cx="2338519" cy="425811"/>
          </a:xfrm>
        </p:grpSpPr>
        <p:pic>
          <p:nvPicPr>
            <p:cNvPr id="16" name="Picture 4" descr="IEEE Download png">
              <a:extLst>
                <a:ext uri="{FF2B5EF4-FFF2-40B4-BE49-F238E27FC236}">
                  <a16:creationId xmlns:a16="http://schemas.microsoft.com/office/drawing/2014/main" id="{DAE04BF1-E0F0-721D-A217-4768A0B888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hotocopy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3669" y="6303965"/>
              <a:ext cx="425811" cy="425811"/>
            </a:xfrm>
            <a:prstGeom prst="rect">
              <a:avLst/>
            </a:prstGeom>
            <a:noFill/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CB37B0C-D260-0103-5D83-7BE148B191A5}"/>
                </a:ext>
              </a:extLst>
            </p:cNvPr>
            <p:cNvSpPr txBox="1"/>
            <p:nvPr/>
          </p:nvSpPr>
          <p:spPr>
            <a:xfrm>
              <a:off x="5451927" y="6393761"/>
              <a:ext cx="189026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Corbel Light" panose="020B0303020204020204" pitchFamily="34" charset="0"/>
                </a:rPr>
                <a:t>AEROSPACE CONFERENCE 2025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5883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5BA282-4B81-114D-DEDB-AEA5DC3E2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FFBC-B57D-4C85-8EE8-38F74A0DE01F}" type="slidenum">
              <a:rPr lang="en-US" smtClean="0"/>
              <a:t>13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315119-C95A-9ECB-A432-48B332710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" y="304076"/>
            <a:ext cx="10515600" cy="456142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Optical Design: Non-Linear Conversion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15B554-7769-A01E-7E06-9FF2E35D6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0140" y="3897787"/>
            <a:ext cx="2837141" cy="24795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5F6784-FBD4-5082-A45C-5D897283F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0140" y="208653"/>
            <a:ext cx="2837141" cy="3593712"/>
          </a:xfrm>
          <a:prstGeom prst="rect">
            <a:avLst/>
          </a:prstGeom>
        </p:spPr>
      </p:pic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8BE934A0-8330-672F-CB21-985CF7388548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20FFBC-B57D-4C85-8EE8-38F74A0DE01F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481F06-06C0-F131-389D-F878C59549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74" b="89937" l="9901" r="89604">
                        <a14:foregroundMark x1="23762" y1="40881" x2="53960" y2="64780"/>
                        <a14:foregroundMark x1="53960" y1="64780" x2="62871" y2="64780"/>
                        <a14:foregroundMark x1="59901" y1="47170" x2="44059" y2="44025"/>
                        <a14:foregroundMark x1="63861" y1="44025" x2="73267" y2="50314"/>
                        <a14:foregroundMark x1="71287" y1="48428" x2="53960" y2="37736"/>
                        <a14:foregroundMark x1="48020" y1="3774" x2="48020" y2="3774"/>
                        <a14:backgroundMark x1="48020" y1="3774" x2="48020" y2="37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244" y="6316261"/>
            <a:ext cx="565729" cy="44530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DB34F05-BA15-CA7E-372E-8B3C05E9271A}"/>
              </a:ext>
            </a:extLst>
          </p:cNvPr>
          <p:cNvGrpSpPr/>
          <p:nvPr/>
        </p:nvGrpSpPr>
        <p:grpSpPr>
          <a:xfrm>
            <a:off x="4946778" y="6356350"/>
            <a:ext cx="2298444" cy="425811"/>
            <a:chOff x="5003669" y="6303965"/>
            <a:chExt cx="2298444" cy="425811"/>
          </a:xfrm>
        </p:grpSpPr>
        <p:pic>
          <p:nvPicPr>
            <p:cNvPr id="7" name="Picture 4" descr="IEEE Download png">
              <a:extLst>
                <a:ext uri="{FF2B5EF4-FFF2-40B4-BE49-F238E27FC236}">
                  <a16:creationId xmlns:a16="http://schemas.microsoft.com/office/drawing/2014/main" id="{C9194924-3A05-BEA7-477D-2C79399355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3669" y="6303965"/>
              <a:ext cx="425811" cy="425811"/>
            </a:xfrm>
            <a:prstGeom prst="rect">
              <a:avLst/>
            </a:prstGeom>
            <a:noFill/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AFCB3DF-7174-1993-5597-3AD309264BA5}"/>
                </a:ext>
              </a:extLst>
            </p:cNvPr>
            <p:cNvSpPr txBox="1"/>
            <p:nvPr/>
          </p:nvSpPr>
          <p:spPr>
            <a:xfrm>
              <a:off x="5451927" y="6393761"/>
              <a:ext cx="185018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</a:rPr>
                <a:t>AEROSPACE CONFERENCE 2025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1BC6587D-91E5-7363-FAED-2C3AA11B51C9}"/>
              </a:ext>
            </a:extLst>
          </p:cNvPr>
          <p:cNvSpPr/>
          <p:nvPr/>
        </p:nvSpPr>
        <p:spPr>
          <a:xfrm>
            <a:off x="411917" y="2491309"/>
            <a:ext cx="2315663" cy="2093861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1FDA90-C41F-DC36-10F9-0606CB56AF57}"/>
              </a:ext>
            </a:extLst>
          </p:cNvPr>
          <p:cNvSpPr/>
          <p:nvPr/>
        </p:nvSpPr>
        <p:spPr>
          <a:xfrm>
            <a:off x="3234963" y="2511353"/>
            <a:ext cx="2315663" cy="2093861"/>
          </a:xfrm>
          <a:prstGeom prst="rect">
            <a:avLst/>
          </a:prstGeom>
          <a:noFill/>
          <a:ln w="28575">
            <a:solidFill>
              <a:srgbClr val="03EA6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3A878A-1115-1025-5085-7F33E0CC4AD2}"/>
              </a:ext>
            </a:extLst>
          </p:cNvPr>
          <p:cNvSpPr/>
          <p:nvPr/>
        </p:nvSpPr>
        <p:spPr>
          <a:xfrm>
            <a:off x="6058010" y="2491309"/>
            <a:ext cx="2315663" cy="2093861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CBBC04-9C49-C0B5-B136-8FB99D139C43}"/>
              </a:ext>
            </a:extLst>
          </p:cNvPr>
          <p:cNvSpPr txBox="1"/>
          <p:nvPr/>
        </p:nvSpPr>
        <p:spPr>
          <a:xfrm>
            <a:off x="961857" y="3966571"/>
            <a:ext cx="1215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  <a:latin typeface="Corbel Light" panose="020B0303020204020204" pitchFamily="34" charset="0"/>
              </a:rPr>
              <a:t>1030 nm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9F0DCD-B0E9-E660-B89F-CD5632C1E590}"/>
              </a:ext>
            </a:extLst>
          </p:cNvPr>
          <p:cNvSpPr txBox="1"/>
          <p:nvPr/>
        </p:nvSpPr>
        <p:spPr>
          <a:xfrm>
            <a:off x="3859636" y="3966570"/>
            <a:ext cx="1066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3EA6E"/>
                </a:solidFill>
                <a:latin typeface="Corbel Light" panose="020B0303020204020204" pitchFamily="34" charset="0"/>
              </a:rPr>
              <a:t>515 nm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F93625-9D32-F5AA-A75C-16E24723A7AD}"/>
              </a:ext>
            </a:extLst>
          </p:cNvPr>
          <p:cNvSpPr txBox="1"/>
          <p:nvPr/>
        </p:nvSpPr>
        <p:spPr>
          <a:xfrm>
            <a:off x="6710460" y="4040524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257.5 nm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9F05EF-B7C0-75A0-B21C-C6A3A93F1A89}"/>
              </a:ext>
            </a:extLst>
          </p:cNvPr>
          <p:cNvSpPr txBox="1"/>
          <p:nvPr/>
        </p:nvSpPr>
        <p:spPr>
          <a:xfrm>
            <a:off x="689457" y="3013501"/>
            <a:ext cx="16510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Yb:YAG Laser Cavity </a:t>
            </a:r>
            <a:endParaRPr lang="en-US" sz="24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C31ADA-167C-54A1-F82A-56F63AB06247}"/>
              </a:ext>
            </a:extLst>
          </p:cNvPr>
          <p:cNvSpPr txBox="1"/>
          <p:nvPr/>
        </p:nvSpPr>
        <p:spPr>
          <a:xfrm>
            <a:off x="3239826" y="2621194"/>
            <a:ext cx="23108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KTP Crystal</a:t>
            </a:r>
            <a:endParaRPr lang="en-US" sz="30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AA08EA-E770-D90D-726B-72D721D90A4E}"/>
              </a:ext>
            </a:extLst>
          </p:cNvPr>
          <p:cNvSpPr txBox="1"/>
          <p:nvPr/>
        </p:nvSpPr>
        <p:spPr>
          <a:xfrm>
            <a:off x="6049218" y="2601150"/>
            <a:ext cx="237980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BBO Crystal</a:t>
            </a:r>
            <a:endParaRPr lang="en-US" sz="30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79C9406-EAED-F6A7-834C-04B2BCA278F8}"/>
              </a:ext>
            </a:extLst>
          </p:cNvPr>
          <p:cNvSpPr txBox="1"/>
          <p:nvPr/>
        </p:nvSpPr>
        <p:spPr>
          <a:xfrm>
            <a:off x="3124045" y="3227907"/>
            <a:ext cx="25374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0" dirty="0">
                <a:solidFill>
                  <a:schemeClr val="bg1"/>
                </a:solidFill>
                <a:effectLst/>
                <a:latin typeface="Corbel Light" panose="020B0303020204020204" pitchFamily="34" charset="0"/>
              </a:rPr>
              <a:t>Potassium titanyl phosphate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AACC08-B79C-DAB4-44FB-2A8A0B725750}"/>
              </a:ext>
            </a:extLst>
          </p:cNvPr>
          <p:cNvSpPr txBox="1"/>
          <p:nvPr/>
        </p:nvSpPr>
        <p:spPr>
          <a:xfrm>
            <a:off x="6081287" y="3203462"/>
            <a:ext cx="23156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chemeClr val="bg1"/>
                </a:solidFill>
                <a:effectLst/>
                <a:latin typeface="Corbel Light" panose="020B0303020204020204" pitchFamily="34" charset="0"/>
              </a:rPr>
              <a:t>Beta barium borate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E377F6A1-D937-F349-F061-7868A1A50A06}"/>
              </a:ext>
            </a:extLst>
          </p:cNvPr>
          <p:cNvSpPr/>
          <p:nvPr/>
        </p:nvSpPr>
        <p:spPr>
          <a:xfrm>
            <a:off x="2827176" y="3429000"/>
            <a:ext cx="352440" cy="31257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2B1FD758-29EA-DB40-D0BD-5E69B2A82B28}"/>
              </a:ext>
            </a:extLst>
          </p:cNvPr>
          <p:cNvSpPr/>
          <p:nvPr/>
        </p:nvSpPr>
        <p:spPr>
          <a:xfrm>
            <a:off x="5629791" y="3428999"/>
            <a:ext cx="352440" cy="31257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777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54D704E-3B56-C0AB-4CB9-BB2B1B9DD2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8819010"/>
              </p:ext>
            </p:extLst>
          </p:nvPr>
        </p:nvGraphicFramePr>
        <p:xfrm>
          <a:off x="117376" y="966640"/>
          <a:ext cx="5199509" cy="46535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D6580AE4-8D50-93D2-02EA-191E3AB55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9357" y="1123532"/>
            <a:ext cx="2275149" cy="16795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11CC541-727E-0864-0AD8-7D1F82CF60F7}"/>
              </a:ext>
            </a:extLst>
          </p:cNvPr>
          <p:cNvSpPr txBox="1"/>
          <p:nvPr/>
        </p:nvSpPr>
        <p:spPr>
          <a:xfrm>
            <a:off x="5366275" y="2804702"/>
            <a:ext cx="2414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515 nm Collimated Far Field Beam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63077C-5FD3-AE30-0065-F17F4A4A5482}"/>
              </a:ext>
            </a:extLst>
          </p:cNvPr>
          <p:cNvSpPr txBox="1"/>
          <p:nvPr/>
        </p:nvSpPr>
        <p:spPr>
          <a:xfrm>
            <a:off x="5835045" y="5186306"/>
            <a:ext cx="14670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515 nm, 1.3 ns Pulse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89175AF-F42F-5995-3E53-D3D892FD1A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480" t="14946" r="37612" b="34849"/>
          <a:stretch/>
        </p:blipFill>
        <p:spPr>
          <a:xfrm>
            <a:off x="5396062" y="3168561"/>
            <a:ext cx="2298444" cy="1930885"/>
          </a:xfrm>
          <a:prstGeom prst="rect">
            <a:avLst/>
          </a:prstGeom>
        </p:spPr>
      </p:pic>
      <p:pic>
        <p:nvPicPr>
          <p:cNvPr id="7" name="Picture 6" descr="A close-up of a circuit board&#10;&#10;Description automatically generated with medium confidence">
            <a:extLst>
              <a:ext uri="{FF2B5EF4-FFF2-40B4-BE49-F238E27FC236}">
                <a16:creationId xmlns:a16="http://schemas.microsoft.com/office/drawing/2014/main" id="{4D7F6635-3071-44EB-CFB7-DE574C8F22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8" t="5360" r="8720" b="5847"/>
          <a:stretch/>
        </p:blipFill>
        <p:spPr>
          <a:xfrm rot="5400000">
            <a:off x="7747820" y="1242644"/>
            <a:ext cx="4339772" cy="41015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99DA5B-9723-C1D5-6BC7-6983ED13207D}"/>
              </a:ext>
            </a:extLst>
          </p:cNvPr>
          <p:cNvSpPr txBox="1"/>
          <p:nvPr/>
        </p:nvSpPr>
        <p:spPr>
          <a:xfrm>
            <a:off x="7934076" y="5121749"/>
            <a:ext cx="96228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KTP Crystal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10DFD6-48D0-DF31-9D8F-CC7BD3D632D3}"/>
              </a:ext>
            </a:extLst>
          </p:cNvPr>
          <p:cNvSpPr txBox="1"/>
          <p:nvPr/>
        </p:nvSpPr>
        <p:spPr>
          <a:xfrm>
            <a:off x="8963503" y="5127557"/>
            <a:ext cx="185096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Motorized 1030 nm Stage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A773B9-FCBD-3D97-F776-D1CF6C0F7E4E}"/>
              </a:ext>
            </a:extLst>
          </p:cNvPr>
          <p:cNvSpPr txBox="1"/>
          <p:nvPr/>
        </p:nvSpPr>
        <p:spPr>
          <a:xfrm>
            <a:off x="10873311" y="4937083"/>
            <a:ext cx="103632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Laser Cavity Chiller Lines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248361-8DE4-D9D5-4A20-96B240F66F04}"/>
              </a:ext>
            </a:extLst>
          </p:cNvPr>
          <p:cNvSpPr txBox="1"/>
          <p:nvPr/>
        </p:nvSpPr>
        <p:spPr>
          <a:xfrm>
            <a:off x="7934076" y="1283601"/>
            <a:ext cx="109082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 Meter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052DA8-01F8-63BA-6DA2-2FD776DC1405}"/>
              </a:ext>
            </a:extLst>
          </p:cNvPr>
          <p:cNvSpPr txBox="1"/>
          <p:nvPr/>
        </p:nvSpPr>
        <p:spPr>
          <a:xfrm>
            <a:off x="10816574" y="1191269"/>
            <a:ext cx="103631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Microchip Laser Cavity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B25C346-7D88-30DD-13F9-25C6D7013BA7}"/>
              </a:ext>
            </a:extLst>
          </p:cNvPr>
          <p:cNvCxnSpPr/>
          <p:nvPr/>
        </p:nvCxnSpPr>
        <p:spPr>
          <a:xfrm>
            <a:off x="8479489" y="1560600"/>
            <a:ext cx="684831" cy="78974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AAF2679-41A0-7075-E4A4-3E8C02411C1F}"/>
              </a:ext>
            </a:extLst>
          </p:cNvPr>
          <p:cNvCxnSpPr>
            <a:cxnSpLocks/>
          </p:cNvCxnSpPr>
          <p:nvPr/>
        </p:nvCxnSpPr>
        <p:spPr>
          <a:xfrm flipH="1">
            <a:off x="10488507" y="1652934"/>
            <a:ext cx="846226" cy="203535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D0124BE-45FB-B5EA-3696-62E8898802F1}"/>
              </a:ext>
            </a:extLst>
          </p:cNvPr>
          <p:cNvCxnSpPr>
            <a:cxnSpLocks/>
          </p:cNvCxnSpPr>
          <p:nvPr/>
        </p:nvCxnSpPr>
        <p:spPr>
          <a:xfrm>
            <a:off x="10873311" y="4551680"/>
            <a:ext cx="267226" cy="41062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85A2606-65F5-5911-064B-4AF32F6EA47B}"/>
              </a:ext>
            </a:extLst>
          </p:cNvPr>
          <p:cNvCxnSpPr>
            <a:cxnSpLocks/>
          </p:cNvCxnSpPr>
          <p:nvPr/>
        </p:nvCxnSpPr>
        <p:spPr>
          <a:xfrm>
            <a:off x="9549125" y="3796206"/>
            <a:ext cx="368581" cy="13032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B4C2233-626D-3155-180D-87ABA36486CA}"/>
              </a:ext>
            </a:extLst>
          </p:cNvPr>
          <p:cNvCxnSpPr>
            <a:cxnSpLocks/>
            <a:endCxn id="8" idx="0"/>
          </p:cNvCxnSpPr>
          <p:nvPr/>
        </p:nvCxnSpPr>
        <p:spPr>
          <a:xfrm flipH="1">
            <a:off x="8415218" y="3737458"/>
            <a:ext cx="796077" cy="13842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>
            <a:extLst>
              <a:ext uri="{FF2B5EF4-FFF2-40B4-BE49-F238E27FC236}">
                <a16:creationId xmlns:a16="http://schemas.microsoft.com/office/drawing/2014/main" id="{E4D6D6FA-2174-BE98-E64F-9DD51248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504" y="218018"/>
            <a:ext cx="10515600" cy="59173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Green Conversion (515 nm) Stage Performance:</a:t>
            </a:r>
          </a:p>
        </p:txBody>
      </p:sp>
      <p:sp>
        <p:nvSpPr>
          <p:cNvPr id="33" name="Slide Number Placeholder 12">
            <a:extLst>
              <a:ext uri="{FF2B5EF4-FFF2-40B4-BE49-F238E27FC236}">
                <a16:creationId xmlns:a16="http://schemas.microsoft.com/office/drawing/2014/main" id="{845E19E9-818B-C0CB-9A09-E050EF23E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120FFBC-B57D-4C85-8EE8-38F74A0DE01F}" type="slidenum">
              <a:rPr lang="en-US" smtClean="0"/>
              <a:t>14</a:t>
            </a:fld>
            <a:endParaRPr lang="en-US"/>
          </a:p>
        </p:txBody>
      </p:sp>
      <p:pic>
        <p:nvPicPr>
          <p:cNvPr id="34" name="Picture 33">
            <a:hlinkClick r:id="rId6"/>
            <a:extLst>
              <a:ext uri="{FF2B5EF4-FFF2-40B4-BE49-F238E27FC236}">
                <a16:creationId xmlns:a16="http://schemas.microsoft.com/office/drawing/2014/main" id="{E810AEAF-3848-A56E-6818-C0826EBB8F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7225"/>
            <a:ext cx="731837" cy="7318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21A894E-2028-C513-F399-B02D9248397E}"/>
              </a:ext>
            </a:extLst>
          </p:cNvPr>
          <p:cNvGrpSpPr/>
          <p:nvPr/>
        </p:nvGrpSpPr>
        <p:grpSpPr>
          <a:xfrm>
            <a:off x="4946778" y="6356350"/>
            <a:ext cx="2298444" cy="425811"/>
            <a:chOff x="5003669" y="6303965"/>
            <a:chExt cx="2298444" cy="425811"/>
          </a:xfrm>
        </p:grpSpPr>
        <p:pic>
          <p:nvPicPr>
            <p:cNvPr id="3" name="Picture 4" descr="IEEE Download png">
              <a:extLst>
                <a:ext uri="{FF2B5EF4-FFF2-40B4-BE49-F238E27FC236}">
                  <a16:creationId xmlns:a16="http://schemas.microsoft.com/office/drawing/2014/main" id="{5AED9AA5-7467-9670-BD37-3A207CFC49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hotocopy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3669" y="6303965"/>
              <a:ext cx="425811" cy="425811"/>
            </a:xfrm>
            <a:prstGeom prst="rect">
              <a:avLst/>
            </a:prstGeom>
            <a:noFill/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16CA0C7-DCD2-BDF4-7D54-52CB156537EE}"/>
                </a:ext>
              </a:extLst>
            </p:cNvPr>
            <p:cNvSpPr txBox="1"/>
            <p:nvPr/>
          </p:nvSpPr>
          <p:spPr>
            <a:xfrm>
              <a:off x="5451927" y="6393761"/>
              <a:ext cx="185018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</a:rPr>
                <a:t>AEROSPACE CONFERENCE 2025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1075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C14A7F-307A-1062-88EC-AE3B2B47C8A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332480" y="0"/>
            <a:ext cx="893371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D92FBE-60D9-415C-A15C-7BA42F694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8369" y="262630"/>
            <a:ext cx="10515600" cy="515031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Throttling By Half Waveplate Rotation (515nm) 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C07F14A9-B2B0-8564-47C7-14D6A77F32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5483016"/>
              </p:ext>
            </p:extLst>
          </p:nvPr>
        </p:nvGraphicFramePr>
        <p:xfrm>
          <a:off x="4632583" y="1135607"/>
          <a:ext cx="6786056" cy="4637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EB02D4C-2658-4942-4A56-0B1463870761}"/>
              </a:ext>
            </a:extLst>
          </p:cNvPr>
          <p:cNvCxnSpPr>
            <a:cxnSpLocks/>
          </p:cNvCxnSpPr>
          <p:nvPr/>
        </p:nvCxnSpPr>
        <p:spPr>
          <a:xfrm>
            <a:off x="6211144" y="4001496"/>
            <a:ext cx="0" cy="78886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C8DFB87-1512-FCC1-0BAB-3B3C3E5FFF47}"/>
              </a:ext>
            </a:extLst>
          </p:cNvPr>
          <p:cNvCxnSpPr/>
          <p:nvPr/>
        </p:nvCxnSpPr>
        <p:spPr>
          <a:xfrm>
            <a:off x="6211144" y="4006890"/>
            <a:ext cx="160528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F0BDE48-90DB-F0F1-4E99-8B359BB25B31}"/>
              </a:ext>
            </a:extLst>
          </p:cNvPr>
          <p:cNvCxnSpPr>
            <a:cxnSpLocks/>
          </p:cNvCxnSpPr>
          <p:nvPr/>
        </p:nvCxnSpPr>
        <p:spPr>
          <a:xfrm>
            <a:off x="7830951" y="4001496"/>
            <a:ext cx="0" cy="28291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425273E-8889-6DB6-C7B2-EE34DA4E91CC}"/>
              </a:ext>
            </a:extLst>
          </p:cNvPr>
          <p:cNvCxnSpPr>
            <a:cxnSpLocks/>
          </p:cNvCxnSpPr>
          <p:nvPr/>
        </p:nvCxnSpPr>
        <p:spPr>
          <a:xfrm flipH="1" flipV="1">
            <a:off x="6951780" y="3567909"/>
            <a:ext cx="4725" cy="43628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2511382-985F-39EB-6093-0D5C9C53183A}"/>
              </a:ext>
            </a:extLst>
          </p:cNvPr>
          <p:cNvSpPr txBox="1"/>
          <p:nvPr/>
        </p:nvSpPr>
        <p:spPr>
          <a:xfrm>
            <a:off x="6417590" y="3276248"/>
            <a:ext cx="10727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Raman Levels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FF0EC7C-E49F-0876-E23C-03A774A6A350}"/>
              </a:ext>
            </a:extLst>
          </p:cNvPr>
          <p:cNvSpPr txBox="1">
            <a:spLocks/>
          </p:cNvSpPr>
          <p:nvPr/>
        </p:nvSpPr>
        <p:spPr>
          <a:xfrm>
            <a:off x="4578329" y="262629"/>
            <a:ext cx="7117802" cy="515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Energy Throttling By Half Waveplate Rotation (515nm)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6CAB127-74B4-15BC-652E-40ED06FD18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8" t="16712" r="5211" b="10794"/>
          <a:stretch/>
        </p:blipFill>
        <p:spPr bwMode="auto">
          <a:xfrm>
            <a:off x="159031" y="-37171"/>
            <a:ext cx="4190194" cy="6895171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Arc 24">
            <a:extLst>
              <a:ext uri="{FF2B5EF4-FFF2-40B4-BE49-F238E27FC236}">
                <a16:creationId xmlns:a16="http://schemas.microsoft.com/office/drawing/2014/main" id="{98258B2B-902E-38C2-D4EA-14DB86B1A467}"/>
              </a:ext>
            </a:extLst>
          </p:cNvPr>
          <p:cNvSpPr/>
          <p:nvPr/>
        </p:nvSpPr>
        <p:spPr>
          <a:xfrm rot="16828102">
            <a:off x="1666957" y="2217059"/>
            <a:ext cx="3544942" cy="3334281"/>
          </a:xfrm>
          <a:prstGeom prst="arc">
            <a:avLst>
              <a:gd name="adj1" fmla="val 17590988"/>
              <a:gd name="adj2" fmla="val 20096427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7BD9A45-E4EE-423A-E36D-D9380ADA4969}"/>
              </a:ext>
            </a:extLst>
          </p:cNvPr>
          <p:cNvCxnSpPr>
            <a:cxnSpLocks/>
            <a:stCxn id="25" idx="2"/>
          </p:cNvCxnSpPr>
          <p:nvPr/>
        </p:nvCxnSpPr>
        <p:spPr>
          <a:xfrm flipV="1">
            <a:off x="2998038" y="2158059"/>
            <a:ext cx="114497" cy="3054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3436092-DB31-7878-279A-716895DFA54E}"/>
              </a:ext>
            </a:extLst>
          </p:cNvPr>
          <p:cNvCxnSpPr>
            <a:cxnSpLocks/>
            <a:stCxn id="25" idx="0"/>
          </p:cNvCxnSpPr>
          <p:nvPr/>
        </p:nvCxnSpPr>
        <p:spPr>
          <a:xfrm flipH="1">
            <a:off x="1977264" y="2952003"/>
            <a:ext cx="61828" cy="1206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Slide Number Placeholder 12">
            <a:extLst>
              <a:ext uri="{FF2B5EF4-FFF2-40B4-BE49-F238E27FC236}">
                <a16:creationId xmlns:a16="http://schemas.microsoft.com/office/drawing/2014/main" id="{16A37C7A-3C63-A633-2DAF-3EC07E4A9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120FFBC-B57D-4C85-8EE8-38F74A0DE01F}" type="slidenum">
              <a:rPr lang="en-US" smtClean="0"/>
              <a:t>15</a:t>
            </a:fld>
            <a:endParaRPr lang="en-US"/>
          </a:p>
        </p:txBody>
      </p:sp>
      <p:pic>
        <p:nvPicPr>
          <p:cNvPr id="46" name="Picture 45">
            <a:hlinkClick r:id="rId4"/>
            <a:extLst>
              <a:ext uri="{FF2B5EF4-FFF2-40B4-BE49-F238E27FC236}">
                <a16:creationId xmlns:a16="http://schemas.microsoft.com/office/drawing/2014/main" id="{0F7C1B4B-476F-EDFA-E0A5-76D7A75800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6134298"/>
            <a:ext cx="731837" cy="7318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109611C-6C11-479A-D040-ACBD0745CF68}"/>
              </a:ext>
            </a:extLst>
          </p:cNvPr>
          <p:cNvGrpSpPr/>
          <p:nvPr/>
        </p:nvGrpSpPr>
        <p:grpSpPr>
          <a:xfrm>
            <a:off x="4946778" y="6356350"/>
            <a:ext cx="2298444" cy="425811"/>
            <a:chOff x="5003669" y="6303965"/>
            <a:chExt cx="2298444" cy="425811"/>
          </a:xfrm>
        </p:grpSpPr>
        <p:pic>
          <p:nvPicPr>
            <p:cNvPr id="4" name="Picture 4" descr="IEEE Download png">
              <a:extLst>
                <a:ext uri="{FF2B5EF4-FFF2-40B4-BE49-F238E27FC236}">
                  <a16:creationId xmlns:a16="http://schemas.microsoft.com/office/drawing/2014/main" id="{DB757688-FA1F-E701-56C5-BEFC86563F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3669" y="6303965"/>
              <a:ext cx="425811" cy="425811"/>
            </a:xfrm>
            <a:prstGeom prst="rect">
              <a:avLst/>
            </a:prstGeom>
            <a:noFill/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986DFF6-56C4-EFA7-9D93-20CB284669D4}"/>
                </a:ext>
              </a:extLst>
            </p:cNvPr>
            <p:cNvSpPr txBox="1"/>
            <p:nvPr/>
          </p:nvSpPr>
          <p:spPr>
            <a:xfrm>
              <a:off x="5451927" y="6393761"/>
              <a:ext cx="185018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</a:rPr>
                <a:t>AEROSPACE CONFERENCE 2025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53325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00DEC4C-DC39-DB55-CCDA-6AB19A827B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7679591"/>
              </p:ext>
            </p:extLst>
          </p:nvPr>
        </p:nvGraphicFramePr>
        <p:xfrm>
          <a:off x="13014" y="890534"/>
          <a:ext cx="5569640" cy="3823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1CF9103E-3965-3939-7D53-4ADFA6EF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49" y="218114"/>
            <a:ext cx="10515600" cy="59173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RAMS Laser: Diode Current vs UV Output &amp; Burst Control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2276412-A615-749D-E786-31C536D3C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FFBC-B57D-4C85-8EE8-38F74A0DE01F}" type="slidenum">
              <a:rPr lang="en-US" smtClean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16</a:t>
            </a:fld>
            <a:endParaRPr lang="en-US">
              <a:solidFill>
                <a:schemeClr val="bg1"/>
              </a:solidFill>
              <a:latin typeface="Corbel Light" panose="020B03030202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CE999C-56C6-8934-F023-8D578CECBC85}"/>
              </a:ext>
            </a:extLst>
          </p:cNvPr>
          <p:cNvSpPr txBox="1"/>
          <p:nvPr/>
        </p:nvSpPr>
        <p:spPr>
          <a:xfrm>
            <a:off x="6420063" y="4071103"/>
            <a:ext cx="51037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0" u="none" strike="noStrike" baseline="0" dirty="0">
                <a:solidFill>
                  <a:schemeClr val="bg1"/>
                </a:solidFill>
                <a:latin typeface="Corbel Light" panose="020B0303020204020204" pitchFamily="34" charset="0"/>
              </a:rPr>
              <a:t>The 50 shot burst capability of the laser system achieved by firing the HV RTP optic. Each burst is fired every 2 seconds. The burst-to-burst average pulse energy remained within +/- 8% for the duration of testing. </a:t>
            </a:r>
            <a:endParaRPr lang="en-US" dirty="0">
              <a:solidFill>
                <a:schemeClr val="bg1"/>
              </a:solidFill>
              <a:latin typeface="Corbel Light" panose="020B0303020204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9C36589D-4518-AA8D-3F4C-DC760080DE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5704914"/>
              </p:ext>
            </p:extLst>
          </p:nvPr>
        </p:nvGraphicFramePr>
        <p:xfrm>
          <a:off x="5582654" y="809844"/>
          <a:ext cx="6530026" cy="3215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A701F0BB-CE8B-F197-DD6C-997BC78944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91" t="16037" r="926" b="7944"/>
          <a:stretch/>
        </p:blipFill>
        <p:spPr>
          <a:xfrm>
            <a:off x="866986" y="4922421"/>
            <a:ext cx="2522845" cy="13859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61525C-5341-8F48-F1C1-5338DB3901D2}"/>
              </a:ext>
            </a:extLst>
          </p:cNvPr>
          <p:cNvSpPr txBox="1"/>
          <p:nvPr/>
        </p:nvSpPr>
        <p:spPr>
          <a:xfrm>
            <a:off x="3525298" y="5225266"/>
            <a:ext cx="2360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Focused UV Beam at ~50 um diameter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27264AB-ACCC-8399-4A35-364BAC79250A}"/>
              </a:ext>
            </a:extLst>
          </p:cNvPr>
          <p:cNvGrpSpPr/>
          <p:nvPr/>
        </p:nvGrpSpPr>
        <p:grpSpPr>
          <a:xfrm>
            <a:off x="4946778" y="6356350"/>
            <a:ext cx="2338519" cy="425811"/>
            <a:chOff x="5003669" y="6303965"/>
            <a:chExt cx="2338519" cy="425811"/>
          </a:xfrm>
        </p:grpSpPr>
        <p:pic>
          <p:nvPicPr>
            <p:cNvPr id="9" name="Picture 4" descr="IEEE Download png">
              <a:extLst>
                <a:ext uri="{FF2B5EF4-FFF2-40B4-BE49-F238E27FC236}">
                  <a16:creationId xmlns:a16="http://schemas.microsoft.com/office/drawing/2014/main" id="{3F61685E-FDAF-BB3E-282F-C0CFCDFF00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3669" y="6303965"/>
              <a:ext cx="425811" cy="425811"/>
            </a:xfrm>
            <a:prstGeom prst="rect">
              <a:avLst/>
            </a:prstGeom>
            <a:noFill/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19E3E81-7E2E-D6EC-4FBA-BADB674174DB}"/>
                </a:ext>
              </a:extLst>
            </p:cNvPr>
            <p:cNvSpPr txBox="1"/>
            <p:nvPr/>
          </p:nvSpPr>
          <p:spPr>
            <a:xfrm>
              <a:off x="5451927" y="6393761"/>
              <a:ext cx="189026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Corbel Light" panose="020B0303020204020204" pitchFamily="34" charset="0"/>
                </a:rPr>
                <a:t>AEROSPACE CONFERENCE 2025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1ABE443-1A8C-CA7D-C874-95AB6CC04E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74" b="89937" l="9901" r="89604">
                        <a14:foregroundMark x1="23762" y1="40881" x2="53960" y2="64780"/>
                        <a14:foregroundMark x1="53960" y1="64780" x2="62871" y2="64780"/>
                        <a14:foregroundMark x1="59901" y1="47170" x2="44059" y2="44025"/>
                        <a14:foregroundMark x1="63861" y1="44025" x2="73267" y2="50314"/>
                        <a14:foregroundMark x1="71287" y1="48428" x2="53960" y2="37736"/>
                        <a14:foregroundMark x1="48020" y1="3774" x2="48020" y2="3774"/>
                        <a14:backgroundMark x1="48020" y1="3774" x2="48020" y2="37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244" y="6316261"/>
            <a:ext cx="565729" cy="44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5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D883471-6BFB-F6A4-A832-17CA8E2BE9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3" t="15035" r="27761" b="22532"/>
          <a:stretch/>
        </p:blipFill>
        <p:spPr>
          <a:xfrm>
            <a:off x="4307392" y="4445823"/>
            <a:ext cx="1850843" cy="1525230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6CBB4CF-7575-3A2F-F9F9-14F3238C43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20" t="25939" r="32987" b="28353"/>
          <a:stretch/>
        </p:blipFill>
        <p:spPr>
          <a:xfrm>
            <a:off x="2440982" y="2848186"/>
            <a:ext cx="1935166" cy="1597638"/>
          </a:xfrm>
          <a:prstGeom prst="rect">
            <a:avLst/>
          </a:prstGeom>
        </p:spPr>
      </p:pic>
      <p:pic>
        <p:nvPicPr>
          <p:cNvPr id="10" name="Picture 9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D9CFE3A8-3BD7-E0ED-A2D6-847D8B5E7C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4" t="9763" r="25199" b="10845"/>
          <a:stretch/>
        </p:blipFill>
        <p:spPr>
          <a:xfrm>
            <a:off x="4403628" y="1259744"/>
            <a:ext cx="1754608" cy="1660850"/>
          </a:xfrm>
          <a:prstGeom prst="rect">
            <a:avLst/>
          </a:prstGeom>
        </p:spPr>
      </p:pic>
      <p:pic>
        <p:nvPicPr>
          <p:cNvPr id="12" name="Picture 1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E686251-54EB-841B-4D90-9056440F08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1" t="11353" r="26886" b="32595"/>
          <a:stretch/>
        </p:blipFill>
        <p:spPr>
          <a:xfrm>
            <a:off x="717708" y="4445823"/>
            <a:ext cx="1810978" cy="1525230"/>
          </a:xfrm>
          <a:prstGeom prst="rect">
            <a:avLst/>
          </a:prstGeom>
        </p:spPr>
      </p:pic>
      <p:pic>
        <p:nvPicPr>
          <p:cNvPr id="14" name="Picture 13" descr="A picture containing text, light, night&#10;&#10;Description automatically generated">
            <a:extLst>
              <a:ext uri="{FF2B5EF4-FFF2-40B4-BE49-F238E27FC236}">
                <a16:creationId xmlns:a16="http://schemas.microsoft.com/office/drawing/2014/main" id="{7B7BA438-AFFE-8A75-5335-EBCA400A27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6" t="13651" r="25265" b="13478"/>
          <a:stretch/>
        </p:blipFill>
        <p:spPr>
          <a:xfrm>
            <a:off x="717706" y="2892125"/>
            <a:ext cx="1754607" cy="1553698"/>
          </a:xfrm>
          <a:prstGeom prst="rect">
            <a:avLst/>
          </a:prstGeom>
        </p:spPr>
      </p:pic>
      <p:pic>
        <p:nvPicPr>
          <p:cNvPr id="16" name="Picture 1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987F13A2-5C64-F43C-DA03-99AA20B8326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5" t="11285" r="21689" b="10639"/>
          <a:stretch/>
        </p:blipFill>
        <p:spPr>
          <a:xfrm>
            <a:off x="4376147" y="2892126"/>
            <a:ext cx="1782088" cy="1553698"/>
          </a:xfrm>
          <a:prstGeom prst="rect">
            <a:avLst/>
          </a:prstGeom>
        </p:spPr>
      </p:pic>
      <p:pic>
        <p:nvPicPr>
          <p:cNvPr id="18" name="Picture 17" descr="A picture containing text, light, night&#10;&#10;Description automatically generated">
            <a:extLst>
              <a:ext uri="{FF2B5EF4-FFF2-40B4-BE49-F238E27FC236}">
                <a16:creationId xmlns:a16="http://schemas.microsoft.com/office/drawing/2014/main" id="{E1967EDE-EF3D-E396-1037-8820B1024AC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6" t="6857" r="19355" b="8695"/>
          <a:stretch/>
        </p:blipFill>
        <p:spPr>
          <a:xfrm>
            <a:off x="2528686" y="4445823"/>
            <a:ext cx="1825385" cy="1525230"/>
          </a:xfrm>
          <a:prstGeom prst="rect">
            <a:avLst/>
          </a:prstGeom>
        </p:spPr>
      </p:pic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01B6D3AD-CC8C-6E98-12A1-CB284CD506B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6" r="15119"/>
          <a:stretch/>
        </p:blipFill>
        <p:spPr>
          <a:xfrm>
            <a:off x="2468462" y="1259743"/>
            <a:ext cx="1935166" cy="1632382"/>
          </a:xfrm>
          <a:prstGeom prst="rect">
            <a:avLst/>
          </a:prstGeom>
        </p:spPr>
      </p:pic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E0AA13B-5D91-AAF9-BC5E-DD7506E3CF8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5" t="8115" r="19019" b="7787"/>
          <a:stretch/>
        </p:blipFill>
        <p:spPr>
          <a:xfrm>
            <a:off x="717706" y="1259742"/>
            <a:ext cx="1788207" cy="163238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4C8F694-B468-2FD4-29C0-8DF5654C323C}"/>
              </a:ext>
            </a:extLst>
          </p:cNvPr>
          <p:cNvSpPr txBox="1"/>
          <p:nvPr/>
        </p:nvSpPr>
        <p:spPr>
          <a:xfrm>
            <a:off x="847932" y="670605"/>
            <a:ext cx="4611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RAMS 515 nm Laser Beam Shaping at Different Raster Positions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Normal Incidence Angle 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7C7C3A8-C3C5-C7BB-712A-A686C26FA68E}"/>
              </a:ext>
            </a:extLst>
          </p:cNvPr>
          <p:cNvCxnSpPr>
            <a:cxnSpLocks/>
          </p:cNvCxnSpPr>
          <p:nvPr/>
        </p:nvCxnSpPr>
        <p:spPr>
          <a:xfrm flipH="1">
            <a:off x="1254879" y="6086568"/>
            <a:ext cx="4136510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D57F994-1811-4ACA-D86B-AB3910BC7473}"/>
              </a:ext>
            </a:extLst>
          </p:cNvPr>
          <p:cNvCxnSpPr>
            <a:cxnSpLocks/>
          </p:cNvCxnSpPr>
          <p:nvPr/>
        </p:nvCxnSpPr>
        <p:spPr>
          <a:xfrm>
            <a:off x="3296578" y="6086568"/>
            <a:ext cx="0" cy="171793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2E9027B2-2F3B-1CEA-FBCE-8AB18572C65B}"/>
              </a:ext>
            </a:extLst>
          </p:cNvPr>
          <p:cNvSpPr txBox="1"/>
          <p:nvPr/>
        </p:nvSpPr>
        <p:spPr>
          <a:xfrm>
            <a:off x="2250737" y="6187395"/>
            <a:ext cx="2091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4 mm across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AADD2C5-50FF-D2FE-1B6D-E7F5A59A89CB}"/>
              </a:ext>
            </a:extLst>
          </p:cNvPr>
          <p:cNvSpPr txBox="1"/>
          <p:nvPr/>
        </p:nvSpPr>
        <p:spPr>
          <a:xfrm>
            <a:off x="3872057" y="6133554"/>
            <a:ext cx="2223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*Beam images are zoomed in (gaps not to scale)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1EAF09-FA6C-320E-ABAD-72CFE23A4728}"/>
              </a:ext>
            </a:extLst>
          </p:cNvPr>
          <p:cNvSpPr txBox="1"/>
          <p:nvPr/>
        </p:nvSpPr>
        <p:spPr>
          <a:xfrm>
            <a:off x="96423" y="161628"/>
            <a:ext cx="6186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Demonstrating Rastering the RAMS Laser Across Sample Plane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6A7A15F-32AC-80DF-87C0-231413AF6F7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0934" t="16126" r="19418" b="16766"/>
          <a:stretch/>
        </p:blipFill>
        <p:spPr>
          <a:xfrm>
            <a:off x="8910500" y="1259742"/>
            <a:ext cx="2547518" cy="180763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EF488DC-4E19-1910-B3A4-C376884CC21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6433" t="26750" r="15412" b="21334"/>
          <a:stretch/>
        </p:blipFill>
        <p:spPr>
          <a:xfrm>
            <a:off x="8935425" y="3968370"/>
            <a:ext cx="2522593" cy="200268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DFA513C-54C0-0CFF-7405-6E8234F716AC}"/>
              </a:ext>
            </a:extLst>
          </p:cNvPr>
          <p:cNvSpPr txBox="1"/>
          <p:nvPr/>
        </p:nvSpPr>
        <p:spPr>
          <a:xfrm>
            <a:off x="8966520" y="3269703"/>
            <a:ext cx="2292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MEMS Mirror Steering Demonstration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E44CBB8-8456-8D79-F3D5-D22FE0D30E1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0987" t="30659" r="28216" b="22459"/>
          <a:stretch/>
        </p:blipFill>
        <p:spPr>
          <a:xfrm>
            <a:off x="6410100" y="3968370"/>
            <a:ext cx="2356138" cy="2002684"/>
          </a:xfrm>
          <a:prstGeom prst="rect">
            <a:avLst/>
          </a:prstGeom>
        </p:spPr>
      </p:pic>
      <p:pic>
        <p:nvPicPr>
          <p:cNvPr id="46" name="Content Placeholder 4">
            <a:extLst>
              <a:ext uri="{FF2B5EF4-FFF2-40B4-BE49-F238E27FC236}">
                <a16:creationId xmlns:a16="http://schemas.microsoft.com/office/drawing/2014/main" id="{E6BF971D-98E4-F177-9BC1-CFACE0637C5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4607" t="21738" r="17140" b="6972"/>
          <a:stretch/>
        </p:blipFill>
        <p:spPr>
          <a:xfrm rot="10800000" flipV="1">
            <a:off x="6406476" y="1259742"/>
            <a:ext cx="2342899" cy="1816792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7BCE4CC5-FED2-5EF7-7A7B-E535E8247435}"/>
              </a:ext>
            </a:extLst>
          </p:cNvPr>
          <p:cNvSpPr txBox="1"/>
          <p:nvPr/>
        </p:nvSpPr>
        <p:spPr>
          <a:xfrm>
            <a:off x="1036493" y="1162485"/>
            <a:ext cx="1895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orbel Light" panose="020B0303020204020204" pitchFamily="34" charset="0"/>
              </a:rPr>
              <a:t>Green Beam on Sample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64F90E9-693D-6F81-6713-F691A4E3E7B0}"/>
              </a:ext>
            </a:extLst>
          </p:cNvPr>
          <p:cNvCxnSpPr>
            <a:cxnSpLocks/>
          </p:cNvCxnSpPr>
          <p:nvPr/>
        </p:nvCxnSpPr>
        <p:spPr>
          <a:xfrm flipH="1">
            <a:off x="7097432" y="5438868"/>
            <a:ext cx="1061830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F21E27BE-625A-0141-11A7-31400D981F7A}"/>
              </a:ext>
            </a:extLst>
          </p:cNvPr>
          <p:cNvSpPr txBox="1"/>
          <p:nvPr/>
        </p:nvSpPr>
        <p:spPr>
          <a:xfrm>
            <a:off x="6535621" y="3642310"/>
            <a:ext cx="20846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UV Beam on Sample</a:t>
            </a:r>
            <a:endParaRPr lang="en-US" sz="1400" b="1" dirty="0">
              <a:solidFill>
                <a:schemeClr val="bg1"/>
              </a:solidFill>
              <a:latin typeface="Corbel Light" panose="020B0303020204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611905E-F2A6-9FE4-55C3-12354F8E51DA}"/>
              </a:ext>
            </a:extLst>
          </p:cNvPr>
          <p:cNvSpPr txBox="1"/>
          <p:nvPr/>
        </p:nvSpPr>
        <p:spPr>
          <a:xfrm>
            <a:off x="6545865" y="951965"/>
            <a:ext cx="20846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Green Beam on Sample</a:t>
            </a:r>
            <a:endParaRPr lang="en-US" sz="1400" b="1" dirty="0">
              <a:solidFill>
                <a:schemeClr val="bg1"/>
              </a:solidFill>
              <a:latin typeface="Corbel Light" panose="020B0303020204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E723621-44F5-466A-9E0D-379794C0D403}"/>
              </a:ext>
            </a:extLst>
          </p:cNvPr>
          <p:cNvSpPr txBox="1"/>
          <p:nvPr/>
        </p:nvSpPr>
        <p:spPr>
          <a:xfrm>
            <a:off x="6609813" y="6104473"/>
            <a:ext cx="20846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~ 15 um Diameter</a:t>
            </a:r>
            <a:endParaRPr lang="en-US" sz="1400" b="1" dirty="0">
              <a:solidFill>
                <a:schemeClr val="bg1"/>
              </a:solidFill>
              <a:latin typeface="Corbel Light" panose="020B0303020204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0F9BA7C-6B55-2F66-F46A-982A059D59AE}"/>
              </a:ext>
            </a:extLst>
          </p:cNvPr>
          <p:cNvSpPr txBox="1"/>
          <p:nvPr/>
        </p:nvSpPr>
        <p:spPr>
          <a:xfrm>
            <a:off x="6504526" y="3185688"/>
            <a:ext cx="20846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~ 15 um Diameter</a:t>
            </a:r>
            <a:endParaRPr lang="en-US" sz="1400" b="1" dirty="0">
              <a:solidFill>
                <a:schemeClr val="bg1"/>
              </a:solidFill>
              <a:latin typeface="Corbel Light" panose="020B0303020204020204" pitchFamily="34" charset="0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47A9B0A-3149-3B74-AD3C-2A3946A49F7B}"/>
              </a:ext>
            </a:extLst>
          </p:cNvPr>
          <p:cNvCxnSpPr>
            <a:cxnSpLocks/>
            <a:stCxn id="58" idx="0"/>
          </p:cNvCxnSpPr>
          <p:nvPr/>
        </p:nvCxnSpPr>
        <p:spPr>
          <a:xfrm flipV="1">
            <a:off x="7652117" y="5438868"/>
            <a:ext cx="0" cy="665605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8E5E7578-0021-600D-024F-64168846E043}"/>
              </a:ext>
            </a:extLst>
          </p:cNvPr>
          <p:cNvCxnSpPr>
            <a:cxnSpLocks/>
          </p:cNvCxnSpPr>
          <p:nvPr/>
        </p:nvCxnSpPr>
        <p:spPr>
          <a:xfrm flipV="1">
            <a:off x="7546830" y="2559173"/>
            <a:ext cx="0" cy="665605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CBA68749-0596-951D-88B7-60BC5C0E438A}"/>
              </a:ext>
            </a:extLst>
          </p:cNvPr>
          <p:cNvCxnSpPr>
            <a:cxnSpLocks/>
          </p:cNvCxnSpPr>
          <p:nvPr/>
        </p:nvCxnSpPr>
        <p:spPr>
          <a:xfrm flipH="1" flipV="1">
            <a:off x="7097432" y="2551705"/>
            <a:ext cx="894776" cy="7468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BB2C38E9-7E58-3C2A-2CD1-6FC5486128CA}"/>
              </a:ext>
            </a:extLst>
          </p:cNvPr>
          <p:cNvCxnSpPr>
            <a:cxnSpLocks/>
          </p:cNvCxnSpPr>
          <p:nvPr/>
        </p:nvCxnSpPr>
        <p:spPr>
          <a:xfrm flipV="1">
            <a:off x="7992208" y="2241683"/>
            <a:ext cx="0" cy="31749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4B486563-6A88-100F-460C-0ACD2CF08158}"/>
              </a:ext>
            </a:extLst>
          </p:cNvPr>
          <p:cNvCxnSpPr>
            <a:cxnSpLocks/>
          </p:cNvCxnSpPr>
          <p:nvPr/>
        </p:nvCxnSpPr>
        <p:spPr>
          <a:xfrm flipV="1">
            <a:off x="7126740" y="2234215"/>
            <a:ext cx="0" cy="31749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E8D76CA-0C52-2D10-EE8D-78CCFEF98B35}"/>
              </a:ext>
            </a:extLst>
          </p:cNvPr>
          <p:cNvCxnSpPr>
            <a:cxnSpLocks/>
          </p:cNvCxnSpPr>
          <p:nvPr/>
        </p:nvCxnSpPr>
        <p:spPr>
          <a:xfrm flipV="1">
            <a:off x="7097432" y="5121378"/>
            <a:ext cx="0" cy="31749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133DC78-9277-1347-56BC-56C5992283F0}"/>
              </a:ext>
            </a:extLst>
          </p:cNvPr>
          <p:cNvCxnSpPr>
            <a:cxnSpLocks/>
          </p:cNvCxnSpPr>
          <p:nvPr/>
        </p:nvCxnSpPr>
        <p:spPr>
          <a:xfrm flipV="1">
            <a:off x="8159262" y="5121378"/>
            <a:ext cx="0" cy="31749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EC2E437-3CC1-FC55-A6B7-94BBB1825A7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774" b="89937" l="9901" r="89604">
                        <a14:foregroundMark x1="23762" y1="40881" x2="53960" y2="64780"/>
                        <a14:foregroundMark x1="53960" y1="64780" x2="62871" y2="64780"/>
                        <a14:foregroundMark x1="59901" y1="47170" x2="44059" y2="44025"/>
                        <a14:foregroundMark x1="63861" y1="44025" x2="73267" y2="50314"/>
                        <a14:foregroundMark x1="71287" y1="48428" x2="53960" y2="37736"/>
                        <a14:foregroundMark x1="48020" y1="3774" x2="48020" y2="3774"/>
                        <a14:backgroundMark x1="48020" y1="3774" x2="48020" y2="37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244" y="6316261"/>
            <a:ext cx="565729" cy="44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30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17562-2109-BA25-FAB6-9E54FB4C9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50" y="65329"/>
            <a:ext cx="10515600" cy="737235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Challenges we faced: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75B3C-3318-0AB8-966E-D3CEA29EE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609" y="802564"/>
            <a:ext cx="10515600" cy="2077374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Laser induced damage in microchip cavity.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Thermal control of laser cavity.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Tiny Optics (cavity is about the size of a grain of rice)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Nonlinearity of wavelength conversion 2x &amp; 4x’s any instability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Many Bells &amp; Whistles = Complex Opto-mechanical systems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8F01E3-9AC2-DF33-ED07-3BD2FE942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FFBC-B57D-4C85-8EE8-38F74A0DE01F}" type="slidenum">
              <a:rPr lang="en-US" smtClean="0">
                <a:solidFill>
                  <a:schemeClr val="bg1"/>
                </a:solidFill>
                <a:latin typeface="Corbel Light" panose="020B0303020204020204" pitchFamily="34" charset="0"/>
              </a:rPr>
              <a:t>18</a:t>
            </a:fld>
            <a:endParaRPr lang="en-US" dirty="0">
              <a:solidFill>
                <a:schemeClr val="bg1"/>
              </a:solidFill>
              <a:latin typeface="Corbel Light" panose="020B03030202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2BB2FD-F6FF-8075-892A-3435E173B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50" y="3040981"/>
            <a:ext cx="3833940" cy="2714105"/>
          </a:xfrm>
          <a:prstGeom prst="rect">
            <a:avLst/>
          </a:prstGeom>
        </p:spPr>
      </p:pic>
      <p:pic>
        <p:nvPicPr>
          <p:cNvPr id="8" name="Picture 7" descr="A picture containing green, projector&#10;&#10;AI-generated content may be incorrect.">
            <a:extLst>
              <a:ext uri="{FF2B5EF4-FFF2-40B4-BE49-F238E27FC236}">
                <a16:creationId xmlns:a16="http://schemas.microsoft.com/office/drawing/2014/main" id="{420AF443-1617-B1F0-73F3-D8860EBDD5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316" y="3056312"/>
            <a:ext cx="3618809" cy="2714106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68312A2-D8F5-3BA9-B0A7-C03F480EB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924" y="3056312"/>
            <a:ext cx="3618810" cy="2698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756ABD-9532-9275-EF27-140A0A9260EF}"/>
              </a:ext>
            </a:extLst>
          </p:cNvPr>
          <p:cNvSpPr txBox="1"/>
          <p:nvPr/>
        </p:nvSpPr>
        <p:spPr>
          <a:xfrm>
            <a:off x="708862" y="5824604"/>
            <a:ext cx="3179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Tiny chiller plate prototype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2F8F3A-544A-3E52-BF2D-015A77B98D62}"/>
              </a:ext>
            </a:extLst>
          </p:cNvPr>
          <p:cNvSpPr txBox="1"/>
          <p:nvPr/>
        </p:nvSpPr>
        <p:spPr>
          <a:xfrm>
            <a:off x="4400910" y="5816584"/>
            <a:ext cx="3179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Intense pump focusing lead to many damage events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C2C2D2-433D-E083-5B0A-9466EA1453AE}"/>
              </a:ext>
            </a:extLst>
          </p:cNvPr>
          <p:cNvSpPr txBox="1"/>
          <p:nvPr/>
        </p:nvSpPr>
        <p:spPr>
          <a:xfrm>
            <a:off x="8303519" y="5814875"/>
            <a:ext cx="3179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Complex &amp; Large setup for a “microchip laser”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CB84F79-4D94-EC6F-C3AA-75192BDDE527}"/>
              </a:ext>
            </a:extLst>
          </p:cNvPr>
          <p:cNvGrpSpPr/>
          <p:nvPr/>
        </p:nvGrpSpPr>
        <p:grpSpPr>
          <a:xfrm>
            <a:off x="4946778" y="6356350"/>
            <a:ext cx="2338519" cy="425811"/>
            <a:chOff x="5003669" y="6303965"/>
            <a:chExt cx="2338519" cy="425811"/>
          </a:xfrm>
        </p:grpSpPr>
        <p:pic>
          <p:nvPicPr>
            <p:cNvPr id="15" name="Picture 4" descr="IEEE Download png">
              <a:extLst>
                <a:ext uri="{FF2B5EF4-FFF2-40B4-BE49-F238E27FC236}">
                  <a16:creationId xmlns:a16="http://schemas.microsoft.com/office/drawing/2014/main" id="{D8D1E027-C3FC-E640-8FEB-A06F7FFF2D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3669" y="6303965"/>
              <a:ext cx="425811" cy="425811"/>
            </a:xfrm>
            <a:prstGeom prst="rect">
              <a:avLst/>
            </a:prstGeom>
            <a:noFill/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84C0B6A-7ADD-871B-E7AB-8977A5A0C79B}"/>
                </a:ext>
              </a:extLst>
            </p:cNvPr>
            <p:cNvSpPr txBox="1"/>
            <p:nvPr/>
          </p:nvSpPr>
          <p:spPr>
            <a:xfrm>
              <a:off x="5451927" y="6393761"/>
              <a:ext cx="189026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Corbel Light" panose="020B0303020204020204" pitchFamily="34" charset="0"/>
                </a:rPr>
                <a:t>AEROSPACE CONFERENCE 2025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3339845C-DFE6-50AF-2C10-DE931D20D4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74" b="89937" l="9901" r="89604">
                        <a14:foregroundMark x1="23762" y1="40881" x2="53960" y2="64780"/>
                        <a14:foregroundMark x1="53960" y1="64780" x2="62871" y2="64780"/>
                        <a14:foregroundMark x1="59901" y1="47170" x2="44059" y2="44025"/>
                        <a14:foregroundMark x1="63861" y1="44025" x2="73267" y2="50314"/>
                        <a14:foregroundMark x1="71287" y1="48428" x2="53960" y2="37736"/>
                        <a14:foregroundMark x1="48020" y1="3774" x2="48020" y2="3774"/>
                        <a14:backgroundMark x1="48020" y1="3774" x2="48020" y2="37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244" y="6316261"/>
            <a:ext cx="565729" cy="44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5021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4CF360-7FD2-9532-BC76-E6C9661FA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FFBC-B57D-4C85-8EE8-38F74A0DE01F}" type="slidenum">
              <a:rPr lang="en-US" smtClean="0"/>
              <a:t>19</a:t>
            </a:fld>
            <a:endParaRPr lang="en-US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4F3FF3EC-129B-683D-B55F-DEEDA633D6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8" t="5444" r="8082" b="13570"/>
          <a:stretch/>
        </p:blipFill>
        <p:spPr>
          <a:xfrm>
            <a:off x="2202024" y="707856"/>
            <a:ext cx="7530778" cy="5442287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89B288-2C01-9A99-B70D-E7AAC5151199}"/>
              </a:ext>
            </a:extLst>
          </p:cNvPr>
          <p:cNvSpPr txBox="1"/>
          <p:nvPr/>
        </p:nvSpPr>
        <p:spPr>
          <a:xfrm>
            <a:off x="3047223" y="6281705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RAMS Laser Delivered To Mass Spectrometer Lab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8B8BC6-9A59-7A5C-E6BC-321C9A5BC009}"/>
              </a:ext>
            </a:extLst>
          </p:cNvPr>
          <p:cNvSpPr txBox="1"/>
          <p:nvPr/>
        </p:nvSpPr>
        <p:spPr>
          <a:xfrm>
            <a:off x="5230218" y="132318"/>
            <a:ext cx="17315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Validation</a:t>
            </a:r>
          </a:p>
        </p:txBody>
      </p:sp>
    </p:spTree>
    <p:extLst>
      <p:ext uri="{BB962C8B-B14F-4D97-AF65-F5344CB8AC3E}">
        <p14:creationId xmlns:p14="http://schemas.microsoft.com/office/powerpoint/2010/main" val="2791826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E06EC-3186-B4D5-DAD0-CDDC3ADEE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558" y="136525"/>
            <a:ext cx="10515600" cy="1325563"/>
          </a:xfrm>
        </p:spPr>
        <p:txBody>
          <a:bodyPr/>
          <a:lstStyle/>
          <a:p>
            <a:r>
              <a:rPr lang="en-US" dirty="0"/>
              <a:t>Intro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2D5B7F-CF02-B634-95E8-E05751180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FFBC-B57D-4C85-8EE8-38F74A0DE01F}" type="slidenum">
              <a:rPr lang="en-US" smtClean="0"/>
              <a:t>2</a:t>
            </a:fld>
            <a:endParaRPr lang="en-US" dirty="0"/>
          </a:p>
        </p:txBody>
      </p:sp>
      <p:pic>
        <p:nvPicPr>
          <p:cNvPr id="1026" name="Picture 2" descr="NASA's Goddard Space Flight Center - a photo on Flickriver">
            <a:extLst>
              <a:ext uri="{FF2B5EF4-FFF2-40B4-BE49-F238E27FC236}">
                <a16:creationId xmlns:a16="http://schemas.microsoft.com/office/drawing/2014/main" id="{7F0C7E3C-9B69-6008-14CB-4474691A89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" r="4926"/>
          <a:stretch/>
        </p:blipFill>
        <p:spPr bwMode="auto">
          <a:xfrm>
            <a:off x="325449" y="1130706"/>
            <a:ext cx="5365249" cy="426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926344-0B62-3738-6815-8C8FA922F5FD}"/>
              </a:ext>
            </a:extLst>
          </p:cNvPr>
          <p:cNvSpPr txBox="1"/>
          <p:nvPr/>
        </p:nvSpPr>
        <p:spPr>
          <a:xfrm>
            <a:off x="325449" y="339598"/>
            <a:ext cx="61020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Introduction</a:t>
            </a:r>
            <a:r>
              <a:rPr lang="en-US" sz="3200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:</a:t>
            </a:r>
            <a:endParaRPr lang="en-US" sz="3200" dirty="0"/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EB8BE4C1-8F45-B650-3D00-78DFF9934C5B}"/>
              </a:ext>
            </a:extLst>
          </p:cNvPr>
          <p:cNvSpPr txBox="1">
            <a:spLocks/>
          </p:cNvSpPr>
          <p:nvPr/>
        </p:nvSpPr>
        <p:spPr>
          <a:xfrm>
            <a:off x="966820" y="5514673"/>
            <a:ext cx="4114800" cy="467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NASA Goddard Space Flight Center (GSFC)</a:t>
            </a:r>
          </a:p>
          <a:p>
            <a:r>
              <a:rPr lang="en-US" sz="1600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Greenbelt, Maryland USA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4321F1-4532-EA4B-8C4F-D733901268AE}"/>
              </a:ext>
            </a:extLst>
          </p:cNvPr>
          <p:cNvSpPr txBox="1"/>
          <p:nvPr/>
        </p:nvSpPr>
        <p:spPr>
          <a:xfrm>
            <a:off x="7110378" y="3242183"/>
            <a:ext cx="3465945" cy="369332"/>
          </a:xfrm>
          <a:prstGeom prst="rect">
            <a:avLst/>
          </a:prstGeom>
          <a:noFill/>
          <a:ln>
            <a:solidFill>
              <a:schemeClr val="bg1"/>
            </a:solidFill>
            <a:prstDash val="dashDot"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orbel Light" panose="020B0303020204020204" pitchFamily="34" charset="0"/>
              </a:rPr>
              <a:t>Laser &amp; Electro Optics Branch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365CB6-55AC-905C-3528-806744FD31AA}"/>
              </a:ext>
            </a:extLst>
          </p:cNvPr>
          <p:cNvSpPr txBox="1"/>
          <p:nvPr/>
        </p:nvSpPr>
        <p:spPr>
          <a:xfrm>
            <a:off x="7110379" y="5571684"/>
            <a:ext cx="3465945" cy="369332"/>
          </a:xfrm>
          <a:prstGeom prst="rect">
            <a:avLst/>
          </a:prstGeom>
          <a:noFill/>
          <a:ln>
            <a:solidFill>
              <a:schemeClr val="bg1"/>
            </a:solidFill>
            <a:prstDash val="dashDot"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orbel Light" panose="020B0303020204020204" pitchFamily="34" charset="0"/>
              </a:rPr>
              <a:t>Planetary Environments Lab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9C47D6-FF3C-85D7-B9B9-26B29B375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212" y="1133966"/>
            <a:ext cx="1923884" cy="1857997"/>
          </a:xfrm>
          <a:prstGeom prst="rect">
            <a:avLst/>
          </a:prstGeom>
        </p:spPr>
      </p:pic>
      <p:pic>
        <p:nvPicPr>
          <p:cNvPr id="1028" name="Picture 4" descr="Sample Analysis at Mars Instrument Suite">
            <a:extLst>
              <a:ext uri="{FF2B5EF4-FFF2-40B4-BE49-F238E27FC236}">
                <a16:creationId xmlns:a16="http://schemas.microsoft.com/office/drawing/2014/main" id="{BD3B2636-B9D4-51FB-FAA8-35786E23D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922" y="4142887"/>
            <a:ext cx="1876305" cy="124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VEN artist's concept">
            <a:extLst>
              <a:ext uri="{FF2B5EF4-FFF2-40B4-BE49-F238E27FC236}">
                <a16:creationId xmlns:a16="http://schemas.microsoft.com/office/drawing/2014/main" id="{F39B9620-C990-891F-7B76-4A168F923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2490" y="4046734"/>
            <a:ext cx="1565662" cy="124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rtist rendering of Dragonfly flying over Mars">
            <a:extLst>
              <a:ext uri="{FF2B5EF4-FFF2-40B4-BE49-F238E27FC236}">
                <a16:creationId xmlns:a16="http://schemas.microsoft.com/office/drawing/2014/main" id="{ED14E855-0E9E-6D41-9578-989C70E84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212" y="4142888"/>
            <a:ext cx="2011447" cy="124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icture containing indoor, engine&#10;&#10;Description automatically generated">
            <a:extLst>
              <a:ext uri="{FF2B5EF4-FFF2-40B4-BE49-F238E27FC236}">
                <a16:creationId xmlns:a16="http://schemas.microsoft.com/office/drawing/2014/main" id="{A716ACAE-8854-E819-B8A3-B0F08209DA7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819" t="18014" r="16451" b="6044"/>
          <a:stretch/>
        </p:blipFill>
        <p:spPr>
          <a:xfrm>
            <a:off x="7931406" y="1140049"/>
            <a:ext cx="2083568" cy="1836448"/>
          </a:xfrm>
          <a:prstGeom prst="rect">
            <a:avLst/>
          </a:prstGeom>
        </p:spPr>
      </p:pic>
      <p:pic>
        <p:nvPicPr>
          <p:cNvPr id="1034" name="Picture 10" descr="LISA: Laser Interferometer Space Antenna Project">
            <a:extLst>
              <a:ext uri="{FF2B5EF4-FFF2-40B4-BE49-F238E27FC236}">
                <a16:creationId xmlns:a16="http://schemas.microsoft.com/office/drawing/2014/main" id="{6E7E1953-03B2-6F32-6B85-84B96E6B7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2283" y="1130707"/>
            <a:ext cx="1914297" cy="185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D09B46B-E819-4CBB-DA6F-340A36DD86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74" b="89937" l="9901" r="89604">
                        <a14:foregroundMark x1="23762" y1="40881" x2="53960" y2="64780"/>
                        <a14:foregroundMark x1="53960" y1="64780" x2="62871" y2="64780"/>
                        <a14:foregroundMark x1="59901" y1="47170" x2="44059" y2="44025"/>
                        <a14:foregroundMark x1="63861" y1="44025" x2="73267" y2="50314"/>
                        <a14:foregroundMark x1="71287" y1="48428" x2="53960" y2="37736"/>
                        <a14:foregroundMark x1="48020" y1="3774" x2="48020" y2="3774"/>
                        <a14:backgroundMark x1="48020" y1="3774" x2="48020" y2="37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244" y="6316261"/>
            <a:ext cx="565729" cy="44530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CBE11A8-5B4C-22DA-C5F1-FF6F296D3939}"/>
              </a:ext>
            </a:extLst>
          </p:cNvPr>
          <p:cNvGrpSpPr/>
          <p:nvPr/>
        </p:nvGrpSpPr>
        <p:grpSpPr>
          <a:xfrm>
            <a:off x="4946778" y="6356350"/>
            <a:ext cx="2298444" cy="425811"/>
            <a:chOff x="5003669" y="6303965"/>
            <a:chExt cx="2298444" cy="425811"/>
          </a:xfrm>
        </p:grpSpPr>
        <p:pic>
          <p:nvPicPr>
            <p:cNvPr id="21" name="Picture 4" descr="IEEE Download png">
              <a:extLst>
                <a:ext uri="{FF2B5EF4-FFF2-40B4-BE49-F238E27FC236}">
                  <a16:creationId xmlns:a16="http://schemas.microsoft.com/office/drawing/2014/main" id="{3CA48FDE-2820-5E87-C8EB-5505FF36D6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Photocopy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3669" y="6303965"/>
              <a:ext cx="425811" cy="425811"/>
            </a:xfrm>
            <a:prstGeom prst="rect">
              <a:avLst/>
            </a:prstGeom>
            <a:noFill/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75C068F-2D8D-2E0B-2D0C-97B1AD27FB7F}"/>
                </a:ext>
              </a:extLst>
            </p:cNvPr>
            <p:cNvSpPr txBox="1"/>
            <p:nvPr/>
          </p:nvSpPr>
          <p:spPr>
            <a:xfrm>
              <a:off x="5451927" y="6393761"/>
              <a:ext cx="185018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</a:rPr>
                <a:t>AEROSPACE CONFERENCE 2025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74407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3719B-234F-056E-EA30-A8C0FEA32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FFBC-B57D-4C85-8EE8-38F74A0DE01F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 descr="A picture containing green, light&#10;&#10;AI-generated content may be incorrect.">
            <a:extLst>
              <a:ext uri="{FF2B5EF4-FFF2-40B4-BE49-F238E27FC236}">
                <a16:creationId xmlns:a16="http://schemas.microsoft.com/office/drawing/2014/main" id="{09DD9E8C-B6D2-BDF4-5ADE-4ABB9C410B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" t="9931" r="4631" b="9931"/>
          <a:stretch/>
        </p:blipFill>
        <p:spPr>
          <a:xfrm>
            <a:off x="1793614" y="671804"/>
            <a:ext cx="8092113" cy="53155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412CD8-17F0-3C81-BD6B-C6AFAC4967B4}"/>
              </a:ext>
            </a:extLst>
          </p:cNvPr>
          <p:cNvSpPr txBox="1"/>
          <p:nvPr/>
        </p:nvSpPr>
        <p:spPr>
          <a:xfrm>
            <a:off x="4527259" y="87029"/>
            <a:ext cx="26248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Ruggedization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0903B3-6A47-F828-9290-8177EAEA0824}"/>
              </a:ext>
            </a:extLst>
          </p:cNvPr>
          <p:cNvSpPr txBox="1"/>
          <p:nvPr/>
        </p:nvSpPr>
        <p:spPr>
          <a:xfrm>
            <a:off x="1909461" y="6169580"/>
            <a:ext cx="739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Proto-flight version passed GEVS vibration and hermeticity Testing in FY24</a:t>
            </a:r>
          </a:p>
        </p:txBody>
      </p:sp>
    </p:spTree>
    <p:extLst>
      <p:ext uri="{BB962C8B-B14F-4D97-AF65-F5344CB8AC3E}">
        <p14:creationId xmlns:p14="http://schemas.microsoft.com/office/powerpoint/2010/main" val="32537457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1F0630-42FB-1F75-2FFA-60C749DB5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FFBC-B57D-4C85-8EE8-38F74A0DE01F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 descr="A picture containing blue&#10;&#10;AI-generated content may be incorrect.">
            <a:extLst>
              <a:ext uri="{FF2B5EF4-FFF2-40B4-BE49-F238E27FC236}">
                <a16:creationId xmlns:a16="http://schemas.microsoft.com/office/drawing/2014/main" id="{FA172327-0CF6-7187-643B-1195B8D8A7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21" b="12314"/>
          <a:stretch/>
        </p:blipFill>
        <p:spPr>
          <a:xfrm>
            <a:off x="3150456" y="1082351"/>
            <a:ext cx="5320184" cy="48779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5FBA80-4CA2-CB5F-E321-7312270B319A}"/>
              </a:ext>
            </a:extLst>
          </p:cNvPr>
          <p:cNvSpPr txBox="1"/>
          <p:nvPr/>
        </p:nvSpPr>
        <p:spPr>
          <a:xfrm>
            <a:off x="4671454" y="271108"/>
            <a:ext cx="22781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Optimization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245694-61A3-F78A-EE71-75A2715D9A12}"/>
              </a:ext>
            </a:extLst>
          </p:cNvPr>
          <p:cNvSpPr txBox="1"/>
          <p:nvPr/>
        </p:nvSpPr>
        <p:spPr>
          <a:xfrm>
            <a:off x="4153235" y="6033184"/>
            <a:ext cx="3522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FY25 R&amp;D effort to miniaturize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And optimize for scale.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C2707A-0275-8F08-163D-73589BB6794A}"/>
              </a:ext>
            </a:extLst>
          </p:cNvPr>
          <p:cNvSpPr txBox="1"/>
          <p:nvPr/>
        </p:nvSpPr>
        <p:spPr>
          <a:xfrm>
            <a:off x="8728012" y="2921173"/>
            <a:ext cx="3314698" cy="1200329"/>
          </a:xfrm>
          <a:prstGeom prst="rect">
            <a:avLst/>
          </a:prstGeom>
          <a:noFill/>
          <a:ln w="28575">
            <a:solidFill>
              <a:schemeClr val="bg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i="0" u="none" strike="noStrike" baseline="0" dirty="0">
                <a:solidFill>
                  <a:srgbClr val="00B050"/>
                </a:solidFill>
                <a:latin typeface="Corbel" panose="020B0503020204020204" pitchFamily="34" charset="0"/>
              </a:rPr>
              <a:t>FY2025 IRAD:</a:t>
            </a:r>
          </a:p>
          <a:p>
            <a:pPr algn="ctr"/>
            <a:r>
              <a:rPr lang="en-US" sz="1800" b="1" i="0" u="none" strike="noStrike" baseline="0" dirty="0">
                <a:solidFill>
                  <a:schemeClr val="bg1"/>
                </a:solidFill>
                <a:latin typeface="Corbel" panose="020B0503020204020204" pitchFamily="34" charset="0"/>
              </a:rPr>
              <a:t> Ultra-Compact Space Flight Lasers for Handheld, Rover, and Drone Applications</a:t>
            </a:r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61457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5563C-70BE-33AD-F7BA-5F7E869A5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44" y="-71329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B330D1-761B-4F3E-45F1-B7ACCB2BB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994" y="1007671"/>
            <a:ext cx="11568007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We successfully demonstrated a dual channel (UV &amp; Green) laser for the RAMS instrument meeting all requirements for testing. </a:t>
            </a:r>
          </a:p>
          <a:p>
            <a:r>
              <a:rPr lang="en-US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The laser has been delivered to the RAMS instrument for testing – </a:t>
            </a:r>
            <a:r>
              <a:rPr lang="en-US" b="1" dirty="0">
                <a:solidFill>
                  <a:srgbClr val="00B050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in progress.</a:t>
            </a:r>
          </a:p>
          <a:p>
            <a:r>
              <a:rPr lang="en-US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We have demonstrated ruggedized version of laser assembly (GEVS Vibration).</a:t>
            </a:r>
          </a:p>
          <a:p>
            <a:r>
              <a:rPr lang="en-US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We are pursuing rapid miniaturization of the technology.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D19CF6-B46F-79B0-8A43-917399BDE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FFBC-B57D-4C85-8EE8-38F74A0DE01F}" type="slidenum">
              <a:rPr lang="en-US" smtClean="0">
                <a:solidFill>
                  <a:schemeClr val="bg1"/>
                </a:solidFill>
              </a:rPr>
              <a:t>22</a:t>
            </a:fld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0AA3A43-BF7F-0D23-2C4B-39FB43443954}"/>
              </a:ext>
            </a:extLst>
          </p:cNvPr>
          <p:cNvGrpSpPr/>
          <p:nvPr/>
        </p:nvGrpSpPr>
        <p:grpSpPr>
          <a:xfrm>
            <a:off x="4946778" y="6356350"/>
            <a:ext cx="2298444" cy="425811"/>
            <a:chOff x="5003669" y="6303965"/>
            <a:chExt cx="2298444" cy="425811"/>
          </a:xfrm>
        </p:grpSpPr>
        <p:pic>
          <p:nvPicPr>
            <p:cNvPr id="7" name="Picture 4" descr="IEEE Download png">
              <a:extLst>
                <a:ext uri="{FF2B5EF4-FFF2-40B4-BE49-F238E27FC236}">
                  <a16:creationId xmlns:a16="http://schemas.microsoft.com/office/drawing/2014/main" id="{D796291C-767A-4FB2-FB1C-0A144478AB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3669" y="6303965"/>
              <a:ext cx="425811" cy="425811"/>
            </a:xfrm>
            <a:prstGeom prst="rect">
              <a:avLst/>
            </a:prstGeom>
            <a:noFill/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4A171CC-C2CA-1412-B0EF-948CBB487AF7}"/>
                </a:ext>
              </a:extLst>
            </p:cNvPr>
            <p:cNvSpPr txBox="1"/>
            <p:nvPr/>
          </p:nvSpPr>
          <p:spPr>
            <a:xfrm>
              <a:off x="5451927" y="6393761"/>
              <a:ext cx="185018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</a:rPr>
                <a:t>AEROSPACE CONFERENCE 2025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D7FF546-CB3D-F872-2728-80282024CC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74" b="89937" l="9901" r="89604">
                        <a14:foregroundMark x1="23762" y1="40881" x2="53960" y2="64780"/>
                        <a14:foregroundMark x1="53960" y1="64780" x2="62871" y2="64780"/>
                        <a14:foregroundMark x1="59901" y1="47170" x2="44059" y2="44025"/>
                        <a14:foregroundMark x1="63861" y1="44025" x2="73267" y2="50314"/>
                        <a14:foregroundMark x1="71287" y1="48428" x2="53960" y2="37736"/>
                        <a14:foregroundMark x1="48020" y1="3774" x2="48020" y2="3774"/>
                        <a14:backgroundMark x1="48020" y1="3774" x2="48020" y2="37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244" y="6316261"/>
            <a:ext cx="565729" cy="4453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8B2A94-EECF-6830-1586-D15031CF70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8151" y="3918179"/>
            <a:ext cx="8475691" cy="193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050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7797D6-4280-96BD-4872-D5945E6B6905}"/>
              </a:ext>
            </a:extLst>
          </p:cNvPr>
          <p:cNvSpPr/>
          <p:nvPr/>
        </p:nvSpPr>
        <p:spPr>
          <a:xfrm>
            <a:off x="0" y="0"/>
            <a:ext cx="12192000" cy="22893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89B4E0-3304-192E-E4D1-17E5723701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95A73D-E4FE-B867-B7A7-BE45BA7C5D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9F512F-D46E-F21E-FC90-5DD055643F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412"/>
          <a:stretch/>
        </p:blipFill>
        <p:spPr>
          <a:xfrm>
            <a:off x="0" y="868218"/>
            <a:ext cx="12192000" cy="59897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440B71-CB96-D643-D6D5-AD7F955BD4D1}"/>
              </a:ext>
            </a:extLst>
          </p:cNvPr>
          <p:cNvSpPr txBox="1"/>
          <p:nvPr/>
        </p:nvSpPr>
        <p:spPr>
          <a:xfrm>
            <a:off x="510838" y="237405"/>
            <a:ext cx="2026324" cy="584775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Thank You!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6ED83B-B19D-2E2D-D153-72E0581E1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8A01-3D5C-43BE-810E-723946A48212}" type="slidenum">
              <a:rPr lang="en-US" smtClean="0"/>
              <a:t>23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E69E53-7D31-B3FB-BD4B-766B9BBB9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4" b="89937" l="9901" r="89604">
                        <a14:foregroundMark x1="23762" y1="40881" x2="53960" y2="64780"/>
                        <a14:foregroundMark x1="53960" y1="64780" x2="62871" y2="64780"/>
                        <a14:foregroundMark x1="59901" y1="47170" x2="44059" y2="44025"/>
                        <a14:foregroundMark x1="63861" y1="44025" x2="73267" y2="50314"/>
                        <a14:foregroundMark x1="71287" y1="48428" x2="53960" y2="37736"/>
                        <a14:foregroundMark x1="48020" y1="3774" x2="48020" y2="3774"/>
                        <a14:backgroundMark x1="48020" y1="3774" x2="48020" y2="37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03946" y="177245"/>
            <a:ext cx="1456669" cy="11465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EB66F6-3B37-3C42-5EA2-8357F2C1A3A7}"/>
              </a:ext>
            </a:extLst>
          </p:cNvPr>
          <p:cNvSpPr txBox="1"/>
          <p:nvPr/>
        </p:nvSpPr>
        <p:spPr>
          <a:xfrm>
            <a:off x="606373" y="1000666"/>
            <a:ext cx="2805568" cy="646331"/>
          </a:xfrm>
          <a:prstGeom prst="rect">
            <a:avLst/>
          </a:prstGeom>
          <a:noFill/>
          <a:ln>
            <a:solidFill>
              <a:schemeClr val="bg1"/>
            </a:solidFill>
            <a:prstDash val="dashDot"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orbel Light" panose="020B0303020204020204" pitchFamily="34" charset="0"/>
              </a:rPr>
              <a:t>NASA Goddard Planetary Environments Lab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2C9F4E-ACBE-A44E-92CD-214AA45A0143}"/>
              </a:ext>
            </a:extLst>
          </p:cNvPr>
          <p:cNvSpPr txBox="1"/>
          <p:nvPr/>
        </p:nvSpPr>
        <p:spPr>
          <a:xfrm>
            <a:off x="3555800" y="177245"/>
            <a:ext cx="2805568" cy="1477328"/>
          </a:xfrm>
          <a:prstGeom prst="rect">
            <a:avLst/>
          </a:prstGeom>
          <a:noFill/>
          <a:ln>
            <a:solidFill>
              <a:schemeClr val="bg1"/>
            </a:solidFill>
            <a:prstDash val="dashDot"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orbel Light" panose="020B0303020204020204" pitchFamily="34" charset="0"/>
              </a:rPr>
              <a:t>NASA Planetary Instrument Concepts for the Advancement of Solar System Observations (PICASSO) Office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A254B8-2ADD-DA20-4891-132E1D71B738}"/>
              </a:ext>
            </a:extLst>
          </p:cNvPr>
          <p:cNvSpPr txBox="1"/>
          <p:nvPr/>
        </p:nvSpPr>
        <p:spPr>
          <a:xfrm>
            <a:off x="6525341" y="1285241"/>
            <a:ext cx="2805568" cy="369332"/>
          </a:xfrm>
          <a:prstGeom prst="rect">
            <a:avLst/>
          </a:prstGeom>
          <a:noFill/>
          <a:ln>
            <a:solidFill>
              <a:schemeClr val="bg1"/>
            </a:solidFill>
            <a:prstDash val="dashDot"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orbel Light" panose="020B0303020204020204" pitchFamily="34" charset="0"/>
              </a:rPr>
              <a:t>IEEE Aerospace Conference</a:t>
            </a:r>
          </a:p>
        </p:txBody>
      </p:sp>
      <p:pic>
        <p:nvPicPr>
          <p:cNvPr id="2050" name="Picture 2" descr="2025 IEEE Aerospace Conference">
            <a:extLst>
              <a:ext uri="{FF2B5EF4-FFF2-40B4-BE49-F238E27FC236}">
                <a16:creationId xmlns:a16="http://schemas.microsoft.com/office/drawing/2014/main" id="{7792749F-AE29-3567-31EC-913A48BC2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475" y="237405"/>
            <a:ext cx="898525" cy="89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331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9653D8-41CD-214E-0894-E3790DA3B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FFBC-B57D-4C85-8EE8-38F74A0DE01F}" type="slidenum">
              <a:rPr lang="en-US" smtClean="0">
                <a:latin typeface="Corbel Light" panose="020B0303020204020204" pitchFamily="34" charset="0"/>
              </a:rPr>
              <a:t>3</a:t>
            </a:fld>
            <a:endParaRPr lang="en-US">
              <a:latin typeface="Corbel Light" panose="020B0303020204020204" pitchFamily="34" charset="0"/>
            </a:endParaRPr>
          </a:p>
        </p:txBody>
      </p:sp>
      <p:pic>
        <p:nvPicPr>
          <p:cNvPr id="7" name="Picture 2" descr="Cassini peers through the haze of Saturn’s moon Titan – Astronomy Now">
            <a:extLst>
              <a:ext uri="{FF2B5EF4-FFF2-40B4-BE49-F238E27FC236}">
                <a16:creationId xmlns:a16="http://schemas.microsoft.com/office/drawing/2014/main" id="{4FEFDC3C-FF13-0000-7F51-5F33816AB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342" y="3919853"/>
            <a:ext cx="1661524" cy="166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Lovely giant full Moon photo | The Planetary Society">
            <a:extLst>
              <a:ext uri="{FF2B5EF4-FFF2-40B4-BE49-F238E27FC236}">
                <a16:creationId xmlns:a16="http://schemas.microsoft.com/office/drawing/2014/main" id="{3943020F-6CA5-C489-9A61-510AFC068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15" y="3838123"/>
            <a:ext cx="1691376" cy="169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Europa (moon) - Wikipedia">
            <a:extLst>
              <a:ext uri="{FF2B5EF4-FFF2-40B4-BE49-F238E27FC236}">
                <a16:creationId xmlns:a16="http://schemas.microsoft.com/office/drawing/2014/main" id="{DA7C2747-E0DF-0365-701C-FFC56D0A72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6" t="8544" r="8439" b="8861"/>
          <a:stretch/>
        </p:blipFill>
        <p:spPr bwMode="auto">
          <a:xfrm>
            <a:off x="5071730" y="3908841"/>
            <a:ext cx="1696538" cy="166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Send Your Haiku To Mars! NASA Seeks Poets | NCPR News">
            <a:extLst>
              <a:ext uri="{FF2B5EF4-FFF2-40B4-BE49-F238E27FC236}">
                <a16:creationId xmlns:a16="http://schemas.microsoft.com/office/drawing/2014/main" id="{C5674F87-18BF-1A34-C994-AA643AE4BF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1" t="8802" r="19040" b="7112"/>
          <a:stretch/>
        </p:blipFill>
        <p:spPr bwMode="auto">
          <a:xfrm>
            <a:off x="2956522" y="3878988"/>
            <a:ext cx="1729624" cy="169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187210-493D-78C8-3A7C-06DD340C0FBC}"/>
              </a:ext>
            </a:extLst>
          </p:cNvPr>
          <p:cNvSpPr txBox="1"/>
          <p:nvPr/>
        </p:nvSpPr>
        <p:spPr>
          <a:xfrm>
            <a:off x="1318827" y="5581377"/>
            <a:ext cx="921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Moon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4AC3A5-86CF-45A3-47D1-1A115CD3011E}"/>
              </a:ext>
            </a:extLst>
          </p:cNvPr>
          <p:cNvSpPr txBox="1"/>
          <p:nvPr/>
        </p:nvSpPr>
        <p:spPr>
          <a:xfrm>
            <a:off x="3497218" y="5600535"/>
            <a:ext cx="921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Mars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67EDB6-BF2F-F423-F20F-AB22BC374ED6}"/>
              </a:ext>
            </a:extLst>
          </p:cNvPr>
          <p:cNvSpPr txBox="1"/>
          <p:nvPr/>
        </p:nvSpPr>
        <p:spPr>
          <a:xfrm>
            <a:off x="5518715" y="5600535"/>
            <a:ext cx="921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Europa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C11E11-B335-BCC5-7F4F-A6A6131586EF}"/>
              </a:ext>
            </a:extLst>
          </p:cNvPr>
          <p:cNvSpPr txBox="1"/>
          <p:nvPr/>
        </p:nvSpPr>
        <p:spPr>
          <a:xfrm>
            <a:off x="7540212" y="5619745"/>
            <a:ext cx="921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Titan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AD5C2-52B5-31C2-BD6B-A22E3E6E8B26}"/>
              </a:ext>
            </a:extLst>
          </p:cNvPr>
          <p:cNvSpPr txBox="1"/>
          <p:nvPr/>
        </p:nvSpPr>
        <p:spPr>
          <a:xfrm>
            <a:off x="568766" y="427366"/>
            <a:ext cx="11054468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We are building laser systems for planetary exploration platforms</a:t>
            </a:r>
            <a:r>
              <a:rPr lang="en-US" sz="2400" b="1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. </a:t>
            </a:r>
          </a:p>
          <a:p>
            <a:endParaRPr lang="en-US" dirty="0">
              <a:solidFill>
                <a:schemeClr val="bg1"/>
              </a:solidFill>
              <a:latin typeface="Corbel Light" panose="020B0303020204020204" pitchFamily="34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Science Objectives:</a:t>
            </a:r>
          </a:p>
          <a:p>
            <a:endParaRPr lang="en-US" b="1" dirty="0">
              <a:solidFill>
                <a:schemeClr val="bg1"/>
              </a:solidFill>
              <a:latin typeface="Corbel Light" panose="020B030302020402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 Search </a:t>
            </a:r>
            <a:r>
              <a:rPr lang="en-US" altLang="en-US" sz="1800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for the evidence of extraterrestrial life – “bio signatures”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Assess the habitability of environments beyond Earth.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Better understand the timing and formation of the Solar System.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I</a:t>
            </a:r>
            <a:r>
              <a:rPr lang="en-US" altLang="en-US" sz="1800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dentify potentially viable economic resources fo</a:t>
            </a:r>
            <a:r>
              <a:rPr lang="en-US" altLang="en-US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r utilization</a:t>
            </a:r>
            <a:r>
              <a:rPr lang="en-US" altLang="en-US" sz="1800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.</a:t>
            </a:r>
            <a:r>
              <a:rPr lang="en-US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6B0C6F-A0EA-5A58-50CB-112F80208F2F}"/>
              </a:ext>
            </a:extLst>
          </p:cNvPr>
          <p:cNvSpPr txBox="1"/>
          <p:nvPr/>
        </p:nvSpPr>
        <p:spPr>
          <a:xfrm>
            <a:off x="930530" y="2907506"/>
            <a:ext cx="1055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Corbel Light" panose="020B03030202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6FA526-2D1D-C621-79DD-5EC9EFE82EBB}"/>
              </a:ext>
            </a:extLst>
          </p:cNvPr>
          <p:cNvSpPr txBox="1"/>
          <p:nvPr/>
        </p:nvSpPr>
        <p:spPr>
          <a:xfrm>
            <a:off x="568766" y="3372814"/>
            <a:ext cx="1691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Targets:</a:t>
            </a:r>
          </a:p>
        </p:txBody>
      </p:sp>
      <p:pic>
        <p:nvPicPr>
          <p:cNvPr id="1026" name="Picture 2" descr="Saturn's moon Enceladus #universe #galaxy #stars #planets #spaceporn #moonchild #moon | Saturns ...">
            <a:extLst>
              <a:ext uri="{FF2B5EF4-FFF2-40B4-BE49-F238E27FC236}">
                <a16:creationId xmlns:a16="http://schemas.microsoft.com/office/drawing/2014/main" id="{DD83D439-F767-A2DA-467B-6D3E22017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11238">
            <a:off x="9403014" y="3363311"/>
            <a:ext cx="1729168" cy="230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4ED9602-64AA-BDF4-3317-9E81FA69CCF9}"/>
              </a:ext>
            </a:extLst>
          </p:cNvPr>
          <p:cNvSpPr txBox="1"/>
          <p:nvPr/>
        </p:nvSpPr>
        <p:spPr>
          <a:xfrm>
            <a:off x="9654428" y="5619745"/>
            <a:ext cx="1226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Enceladus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7479DE-04FC-974D-5FEE-8BDDD4D0EED3}"/>
              </a:ext>
            </a:extLst>
          </p:cNvPr>
          <p:cNvSpPr txBox="1"/>
          <p:nvPr/>
        </p:nvSpPr>
        <p:spPr>
          <a:xfrm>
            <a:off x="9129609" y="6049603"/>
            <a:ext cx="29923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>
                    <a:lumMod val="85000"/>
                  </a:schemeClr>
                </a:solidFill>
                <a:latin typeface="Corbel Light" panose="020B0303020204020204" pitchFamily="34" charset="0"/>
              </a:rPr>
              <a:t>Images: NASA/JPL-Caltech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AAF8856-D941-D7C0-6816-0DEDBE1CA3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74" b="89937" l="9901" r="89604">
                        <a14:foregroundMark x1="23762" y1="40881" x2="53960" y2="64780"/>
                        <a14:foregroundMark x1="53960" y1="64780" x2="62871" y2="64780"/>
                        <a14:foregroundMark x1="59901" y1="47170" x2="44059" y2="44025"/>
                        <a14:foregroundMark x1="63861" y1="44025" x2="73267" y2="50314"/>
                        <a14:foregroundMark x1="71287" y1="48428" x2="53960" y2="37736"/>
                        <a14:foregroundMark x1="48020" y1="3774" x2="48020" y2="3774"/>
                        <a14:backgroundMark x1="48020" y1="3774" x2="48020" y2="37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244" y="6316261"/>
            <a:ext cx="565729" cy="44530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337EAA35-91F2-DCF5-DD29-EE478835C749}"/>
              </a:ext>
            </a:extLst>
          </p:cNvPr>
          <p:cNvGrpSpPr/>
          <p:nvPr/>
        </p:nvGrpSpPr>
        <p:grpSpPr>
          <a:xfrm>
            <a:off x="4946778" y="6356350"/>
            <a:ext cx="2298444" cy="425811"/>
            <a:chOff x="5003669" y="6303965"/>
            <a:chExt cx="2298444" cy="425811"/>
          </a:xfrm>
        </p:grpSpPr>
        <p:pic>
          <p:nvPicPr>
            <p:cNvPr id="26" name="Picture 4" descr="IEEE Download png">
              <a:extLst>
                <a:ext uri="{FF2B5EF4-FFF2-40B4-BE49-F238E27FC236}">
                  <a16:creationId xmlns:a16="http://schemas.microsoft.com/office/drawing/2014/main" id="{69921467-3670-AFB0-F906-E57409BAFC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Photocopy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3669" y="6303965"/>
              <a:ext cx="425811" cy="425811"/>
            </a:xfrm>
            <a:prstGeom prst="rect">
              <a:avLst/>
            </a:prstGeom>
            <a:noFill/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4B498A1-AEB0-1EAE-EB96-8B3A620D8C8E}"/>
                </a:ext>
              </a:extLst>
            </p:cNvPr>
            <p:cNvSpPr txBox="1"/>
            <p:nvPr/>
          </p:nvSpPr>
          <p:spPr>
            <a:xfrm>
              <a:off x="5451927" y="6393761"/>
              <a:ext cx="185018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</a:rPr>
                <a:t>AEROSPACE CONFERENCE 2025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040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A3BD75-A660-6F0F-FFAE-EC14550F4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FFBC-B57D-4C85-8EE8-38F74A0DE01F}" type="slidenum">
              <a:rPr lang="en-US" smtClean="0"/>
              <a:t>4</a:t>
            </a:fld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8A5FDC8-9085-D765-9DD2-E22B49D89186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20FFBC-B57D-4C85-8EE8-38F74A0DE01F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958267-554D-D014-AD34-CD35DB1C0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4" b="89937" l="9901" r="89604">
                        <a14:foregroundMark x1="23762" y1="40881" x2="53960" y2="64780"/>
                        <a14:foregroundMark x1="53960" y1="64780" x2="62871" y2="64780"/>
                        <a14:foregroundMark x1="59901" y1="47170" x2="44059" y2="44025"/>
                        <a14:foregroundMark x1="63861" y1="44025" x2="73267" y2="50314"/>
                        <a14:foregroundMark x1="71287" y1="48428" x2="53960" y2="37736"/>
                        <a14:foregroundMark x1="48020" y1="3774" x2="48020" y2="3774"/>
                        <a14:backgroundMark x1="48020" y1="3774" x2="48020" y2="37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244" y="6316261"/>
            <a:ext cx="565729" cy="44530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7965F1B-8F97-6E0C-BB7A-E4CE54E52CC3}"/>
              </a:ext>
            </a:extLst>
          </p:cNvPr>
          <p:cNvGrpSpPr/>
          <p:nvPr/>
        </p:nvGrpSpPr>
        <p:grpSpPr>
          <a:xfrm>
            <a:off x="4946778" y="6356350"/>
            <a:ext cx="2298444" cy="425811"/>
            <a:chOff x="5003669" y="6303965"/>
            <a:chExt cx="2298444" cy="425811"/>
          </a:xfrm>
        </p:grpSpPr>
        <p:pic>
          <p:nvPicPr>
            <p:cNvPr id="10" name="Picture 4" descr="IEEE Download png">
              <a:extLst>
                <a:ext uri="{FF2B5EF4-FFF2-40B4-BE49-F238E27FC236}">
                  <a16:creationId xmlns:a16="http://schemas.microsoft.com/office/drawing/2014/main" id="{0F2D6037-9419-700F-9270-1AF439C0B7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3669" y="6303965"/>
              <a:ext cx="425811" cy="425811"/>
            </a:xfrm>
            <a:prstGeom prst="rect">
              <a:avLst/>
            </a:prstGeom>
            <a:noFill/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CC960F2-D2A6-77AE-6782-3E8EFD9CCC2B}"/>
                </a:ext>
              </a:extLst>
            </p:cNvPr>
            <p:cNvSpPr txBox="1"/>
            <p:nvPr/>
          </p:nvSpPr>
          <p:spPr>
            <a:xfrm>
              <a:off x="5451927" y="6393761"/>
              <a:ext cx="185018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</a:rPr>
                <a:t>AEROSPACE CONFERENCE 2025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136BA78-B5C3-74FE-083E-80CDB652DD81}"/>
              </a:ext>
            </a:extLst>
          </p:cNvPr>
          <p:cNvSpPr txBox="1"/>
          <p:nvPr/>
        </p:nvSpPr>
        <p:spPr>
          <a:xfrm>
            <a:off x="2105678" y="265088"/>
            <a:ext cx="896905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i="0" dirty="0">
                <a:solidFill>
                  <a:schemeClr val="bg1"/>
                </a:solidFill>
                <a:effectLst/>
                <a:latin typeface="Corbel Light" panose="020B0303020204020204" pitchFamily="34" charset="0"/>
              </a:rPr>
              <a:t>The Raman Mass Spectrometer Instrument (RAMS)</a:t>
            </a:r>
            <a:endParaRPr lang="en-US" sz="3000" b="1" dirty="0">
              <a:solidFill>
                <a:schemeClr val="bg1"/>
              </a:solidFill>
              <a:latin typeface="Corbel Light" panose="020B0303020204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F3F7DD6-8FAD-21B1-A2D3-E4E86E538995}"/>
              </a:ext>
            </a:extLst>
          </p:cNvPr>
          <p:cNvSpPr txBox="1"/>
          <p:nvPr/>
        </p:nvSpPr>
        <p:spPr>
          <a:xfrm>
            <a:off x="7153591" y="3232143"/>
            <a:ext cx="45653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0" i="0" dirty="0">
                <a:solidFill>
                  <a:schemeClr val="bg1"/>
                </a:solidFill>
                <a:effectLst/>
                <a:latin typeface="Corbel Light" panose="020B0303020204020204" pitchFamily="34" charset="0"/>
              </a:rPr>
              <a:t>+</a:t>
            </a:r>
            <a:endParaRPr lang="en-US" sz="3000" dirty="0"/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4252A738-2C23-B1E9-BC90-97C1FC99F531}"/>
              </a:ext>
            </a:extLst>
          </p:cNvPr>
          <p:cNvGrpSpPr/>
          <p:nvPr/>
        </p:nvGrpSpPr>
        <p:grpSpPr>
          <a:xfrm>
            <a:off x="7538698" y="2585677"/>
            <a:ext cx="1815287" cy="3202258"/>
            <a:chOff x="7538698" y="2585677"/>
            <a:chExt cx="1815287" cy="3202258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50660AE-4AD5-2C95-248F-AF1C01D2697F}"/>
                </a:ext>
              </a:extLst>
            </p:cNvPr>
            <p:cNvGrpSpPr/>
            <p:nvPr/>
          </p:nvGrpSpPr>
          <p:grpSpPr>
            <a:xfrm>
              <a:off x="7596084" y="2585677"/>
              <a:ext cx="1757901" cy="1729115"/>
              <a:chOff x="7564577" y="2303814"/>
              <a:chExt cx="1211287" cy="1037112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9D0D5899-8C7B-245C-A305-29ACF0A99D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64581" y="2303814"/>
                <a:ext cx="1211283" cy="0"/>
              </a:xfrm>
              <a:prstGeom prst="line">
                <a:avLst/>
              </a:prstGeom>
              <a:ln w="63500">
                <a:solidFill>
                  <a:srgbClr val="00B05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11BD773B-EDB7-5746-6267-B37B0CB933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64580" y="2396837"/>
                <a:ext cx="1211283" cy="0"/>
              </a:xfrm>
              <a:prstGeom prst="line">
                <a:avLst/>
              </a:prstGeom>
              <a:ln w="63500">
                <a:solidFill>
                  <a:srgbClr val="00B05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182D5969-97B8-8EF3-A4C6-7F46A63036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64580" y="2491840"/>
                <a:ext cx="1211283" cy="0"/>
              </a:xfrm>
              <a:prstGeom prst="line">
                <a:avLst/>
              </a:prstGeom>
              <a:ln w="63500">
                <a:solidFill>
                  <a:srgbClr val="00B05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ECDCEC3E-3121-5368-3493-3930616384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64579" y="2584863"/>
                <a:ext cx="1211283" cy="0"/>
              </a:xfrm>
              <a:prstGeom prst="line">
                <a:avLst/>
              </a:prstGeom>
              <a:ln w="63500">
                <a:solidFill>
                  <a:srgbClr val="00B05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794D8DDF-57E2-EF1D-E750-9537BDB29B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64580" y="2681846"/>
                <a:ext cx="1211283" cy="0"/>
              </a:xfrm>
              <a:prstGeom prst="line">
                <a:avLst/>
              </a:prstGeom>
              <a:ln w="63500">
                <a:solidFill>
                  <a:srgbClr val="00B05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ABB95343-48A4-F7A4-0FF5-41EE81F459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64579" y="2774869"/>
                <a:ext cx="1211283" cy="0"/>
              </a:xfrm>
              <a:prstGeom prst="line">
                <a:avLst/>
              </a:prstGeom>
              <a:ln w="63500">
                <a:solidFill>
                  <a:srgbClr val="00B05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044D4C01-B5BF-F045-2B5D-B3AEA5FCE0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64579" y="2869872"/>
                <a:ext cx="1211283" cy="0"/>
              </a:xfrm>
              <a:prstGeom prst="line">
                <a:avLst/>
              </a:prstGeom>
              <a:ln w="63500">
                <a:solidFill>
                  <a:srgbClr val="00B05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135766D9-8422-D94D-A703-5191B176CD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64578" y="2962895"/>
                <a:ext cx="1211283" cy="0"/>
              </a:xfrm>
              <a:prstGeom prst="line">
                <a:avLst/>
              </a:prstGeom>
              <a:ln w="63500">
                <a:solidFill>
                  <a:srgbClr val="00B05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37296935-5F63-98AF-74C9-C9C5BAAE5A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64579" y="3059877"/>
                <a:ext cx="1211283" cy="0"/>
              </a:xfrm>
              <a:prstGeom prst="line">
                <a:avLst/>
              </a:prstGeom>
              <a:ln w="63500">
                <a:solidFill>
                  <a:srgbClr val="00B05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50C914B3-F4B6-2F21-8138-B571355224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64578" y="3152900"/>
                <a:ext cx="1211283" cy="0"/>
              </a:xfrm>
              <a:prstGeom prst="line">
                <a:avLst/>
              </a:prstGeom>
              <a:ln w="63500">
                <a:solidFill>
                  <a:srgbClr val="00B05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25302563-DB06-6F7A-AB92-3497615BDB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64578" y="3247903"/>
                <a:ext cx="1211283" cy="0"/>
              </a:xfrm>
              <a:prstGeom prst="line">
                <a:avLst/>
              </a:prstGeom>
              <a:ln w="63500">
                <a:solidFill>
                  <a:srgbClr val="00B05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29FA3624-9210-56DC-5EF7-AF67171CC9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64577" y="3340926"/>
                <a:ext cx="1211283" cy="0"/>
              </a:xfrm>
              <a:prstGeom prst="line">
                <a:avLst/>
              </a:prstGeom>
              <a:ln w="63500">
                <a:solidFill>
                  <a:srgbClr val="00B05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8BB4E1A-0941-277B-86A6-1C6C38DF243C}"/>
                </a:ext>
              </a:extLst>
            </p:cNvPr>
            <p:cNvSpPr txBox="1"/>
            <p:nvPr/>
          </p:nvSpPr>
          <p:spPr>
            <a:xfrm>
              <a:off x="7538698" y="5326270"/>
              <a:ext cx="177848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0" i="0" dirty="0">
                  <a:solidFill>
                    <a:schemeClr val="bg1"/>
                  </a:solidFill>
                  <a:effectLst/>
                  <a:latin typeface="Corbel Light" panose="020B0303020204020204" pitchFamily="34" charset="0"/>
                </a:rPr>
                <a:t>Scanning</a:t>
              </a:r>
              <a:endParaRPr lang="en-US" sz="2400" dirty="0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D493DDC0-A936-CDA5-3AB4-F874240FD20F}"/>
              </a:ext>
            </a:extLst>
          </p:cNvPr>
          <p:cNvGrpSpPr/>
          <p:nvPr/>
        </p:nvGrpSpPr>
        <p:grpSpPr>
          <a:xfrm>
            <a:off x="9339942" y="810510"/>
            <a:ext cx="3010395" cy="5574724"/>
            <a:chOff x="9339942" y="810510"/>
            <a:chExt cx="3010395" cy="557472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C062ABA-72F8-804A-ECE1-2903DF10A097}"/>
                </a:ext>
              </a:extLst>
            </p:cNvPr>
            <p:cNvSpPr txBox="1"/>
            <p:nvPr/>
          </p:nvSpPr>
          <p:spPr>
            <a:xfrm>
              <a:off x="9568209" y="5215259"/>
              <a:ext cx="245394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0" i="0" dirty="0">
                  <a:solidFill>
                    <a:schemeClr val="bg1"/>
                  </a:solidFill>
                  <a:effectLst/>
                  <a:latin typeface="Corbel Light" panose="020B0303020204020204" pitchFamily="34" charset="0"/>
                </a:rPr>
                <a:t> Chemical  Maps of Samples </a:t>
              </a:r>
              <a:endParaRPr lang="en-US" sz="2400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ABCBFB9-06B2-3C1A-7963-4D3D1F1AF5CD}"/>
                </a:ext>
              </a:extLst>
            </p:cNvPr>
            <p:cNvSpPr txBox="1"/>
            <p:nvPr/>
          </p:nvSpPr>
          <p:spPr>
            <a:xfrm>
              <a:off x="9339942" y="6139013"/>
              <a:ext cx="301039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*These are simulations for visualization purposes  </a:t>
              </a:r>
            </a:p>
          </p:txBody>
        </p:sp>
        <p:pic>
          <p:nvPicPr>
            <p:cNvPr id="45" name="Picture 44" descr="Chart, scatter chart&#10;&#10;AI-generated content may be incorrect.">
              <a:extLst>
                <a:ext uri="{FF2B5EF4-FFF2-40B4-BE49-F238E27FC236}">
                  <a16:creationId xmlns:a16="http://schemas.microsoft.com/office/drawing/2014/main" id="{1DE61687-D6E0-8BC5-95BA-587FA083BD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9" t="15933" r="59800" b="14999"/>
            <a:stretch/>
          </p:blipFill>
          <p:spPr>
            <a:xfrm>
              <a:off x="9926750" y="1182524"/>
              <a:ext cx="1720334" cy="1729116"/>
            </a:xfrm>
            <a:prstGeom prst="rect">
              <a:avLst/>
            </a:prstGeom>
          </p:spPr>
        </p:pic>
        <p:pic>
          <p:nvPicPr>
            <p:cNvPr id="46" name="Picture 45" descr="Chart, scatter chart&#10;&#10;AI-generated content may be incorrect.">
              <a:extLst>
                <a:ext uri="{FF2B5EF4-FFF2-40B4-BE49-F238E27FC236}">
                  <a16:creationId xmlns:a16="http://schemas.microsoft.com/office/drawing/2014/main" id="{12952413-9E62-EF23-29F5-E056B6782C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86" t="16153" r="10873" b="14779"/>
            <a:stretch/>
          </p:blipFill>
          <p:spPr>
            <a:xfrm>
              <a:off x="9926750" y="3308520"/>
              <a:ext cx="1720334" cy="1729116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3E48650-580A-6910-0EA5-7AE28ACC159A}"/>
                </a:ext>
              </a:extLst>
            </p:cNvPr>
            <p:cNvSpPr txBox="1"/>
            <p:nvPr/>
          </p:nvSpPr>
          <p:spPr>
            <a:xfrm>
              <a:off x="10429172" y="810510"/>
              <a:ext cx="90379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b="0" i="0" dirty="0">
                  <a:solidFill>
                    <a:schemeClr val="bg1"/>
                  </a:solidFill>
                  <a:effectLst/>
                  <a:latin typeface="Corbel Light" panose="020B0303020204020204" pitchFamily="34" charset="0"/>
                </a:rPr>
                <a:t>Raman</a:t>
              </a:r>
              <a:endParaRPr lang="en-US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ED78BE4-2439-54F5-153A-1F7B4B11FF3F}"/>
                </a:ext>
              </a:extLst>
            </p:cNvPr>
            <p:cNvSpPr txBox="1"/>
            <p:nvPr/>
          </p:nvSpPr>
          <p:spPr>
            <a:xfrm>
              <a:off x="10222562" y="2924971"/>
              <a:ext cx="131701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b="0" i="0" dirty="0">
                  <a:solidFill>
                    <a:schemeClr val="bg1"/>
                  </a:solidFill>
                  <a:effectLst/>
                  <a:latin typeface="Corbel Light" panose="020B0303020204020204" pitchFamily="34" charset="0"/>
                </a:rPr>
                <a:t>Mass Spec </a:t>
              </a:r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BC9D3C1-3537-D6BB-07EB-EFFA369E690F}"/>
                </a:ext>
              </a:extLst>
            </p:cNvPr>
            <p:cNvSpPr txBox="1"/>
            <p:nvPr/>
          </p:nvSpPr>
          <p:spPr>
            <a:xfrm>
              <a:off x="9339942" y="3246360"/>
              <a:ext cx="456535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 b="0" i="0" dirty="0">
                  <a:solidFill>
                    <a:schemeClr val="bg1"/>
                  </a:solidFill>
                  <a:effectLst/>
                  <a:latin typeface="Corbel Light" panose="020B0303020204020204" pitchFamily="34" charset="0"/>
                </a:rPr>
                <a:t>=</a:t>
              </a:r>
              <a:endParaRPr lang="en-US" sz="3000" dirty="0"/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3EB7D1D0-E50C-8F8B-DB0C-238FDC29DB36}"/>
              </a:ext>
            </a:extLst>
          </p:cNvPr>
          <p:cNvGrpSpPr/>
          <p:nvPr/>
        </p:nvGrpSpPr>
        <p:grpSpPr>
          <a:xfrm>
            <a:off x="3742231" y="1900472"/>
            <a:ext cx="3411360" cy="3827260"/>
            <a:chOff x="3742231" y="1900472"/>
            <a:chExt cx="3411360" cy="3827260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FE67FDB-D1CD-9939-1F9F-A26494A38411}"/>
                </a:ext>
              </a:extLst>
            </p:cNvPr>
            <p:cNvSpPr txBox="1"/>
            <p:nvPr/>
          </p:nvSpPr>
          <p:spPr>
            <a:xfrm>
              <a:off x="4190500" y="5266067"/>
              <a:ext cx="296309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0" i="0" dirty="0">
                  <a:solidFill>
                    <a:schemeClr val="bg1"/>
                  </a:solidFill>
                  <a:effectLst/>
                  <a:latin typeface="Corbel Light" panose="020B0303020204020204" pitchFamily="34" charset="0"/>
                </a:rPr>
                <a:t>Mass Spectrometry</a:t>
              </a:r>
              <a:endParaRPr lang="en-US" sz="2400" dirty="0"/>
            </a:p>
          </p:txBody>
        </p: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A38736BF-9B7B-C912-CCD7-6A0AE8BD8698}"/>
                </a:ext>
              </a:extLst>
            </p:cNvPr>
            <p:cNvGrpSpPr/>
            <p:nvPr/>
          </p:nvGrpSpPr>
          <p:grpSpPr>
            <a:xfrm>
              <a:off x="3742231" y="1900472"/>
              <a:ext cx="3301076" cy="3199161"/>
              <a:chOff x="3742231" y="1900472"/>
              <a:chExt cx="3301076" cy="3199161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872B5F82-2138-E706-BAF7-23A9BE7B1F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30055" y="3695854"/>
                <a:ext cx="2974505" cy="1403779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5C09074D-2338-E9B2-E40D-32EDC85B5E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t="5996" b="26713"/>
              <a:stretch/>
            </p:blipFill>
            <p:spPr>
              <a:xfrm>
                <a:off x="4990539" y="1900472"/>
                <a:ext cx="2052768" cy="1850049"/>
              </a:xfrm>
              <a:prstGeom prst="rect">
                <a:avLst/>
              </a:prstGeom>
            </p:spPr>
          </p:pic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3B8EF3CF-2157-F5B5-2EEF-3591E9D23A37}"/>
                  </a:ext>
                </a:extLst>
              </p:cNvPr>
              <p:cNvSpPr/>
              <p:nvPr/>
            </p:nvSpPr>
            <p:spPr>
              <a:xfrm>
                <a:off x="4591880" y="2926607"/>
                <a:ext cx="1534322" cy="18368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4225A232-0E0E-D507-1C83-F6CD0516DB7B}"/>
                  </a:ext>
                </a:extLst>
              </p:cNvPr>
              <p:cNvCxnSpPr>
                <a:cxnSpLocks/>
                <a:stCxn id="60" idx="3"/>
              </p:cNvCxnSpPr>
              <p:nvPr/>
            </p:nvCxnSpPr>
            <p:spPr>
              <a:xfrm flipH="1">
                <a:off x="4826582" y="3018450"/>
                <a:ext cx="1299620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0B043A69-46DA-6B73-09FF-0AD64F37E39F}"/>
                  </a:ext>
                </a:extLst>
              </p:cNvPr>
              <p:cNvSpPr/>
              <p:nvPr/>
            </p:nvSpPr>
            <p:spPr>
              <a:xfrm>
                <a:off x="3742231" y="2657541"/>
                <a:ext cx="1038225" cy="65713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Corbel Light" panose="020B0303020204020204" pitchFamily="34" charset="0"/>
                  </a:rPr>
                  <a:t>Detector</a:t>
                </a:r>
              </a:p>
            </p:txBody>
          </p: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246DA271-BD81-F754-27BF-A47B6AE614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54971" y="3293908"/>
                <a:ext cx="196833" cy="456613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909364DB-B64C-CE4A-42B5-A876FF1573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96556" y="2777992"/>
                <a:ext cx="439729" cy="1938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9319B8D0-5106-6A0B-7DAD-C6470618BD67}"/>
                  </a:ext>
                </a:extLst>
              </p:cNvPr>
              <p:cNvSpPr txBox="1"/>
              <p:nvPr/>
            </p:nvSpPr>
            <p:spPr>
              <a:xfrm>
                <a:off x="5366670" y="2519041"/>
                <a:ext cx="140688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  <a:latin typeface="Corbel Light" panose="020B0303020204020204" pitchFamily="34" charset="0"/>
                  </a:rPr>
                  <a:t>Laser beam</a:t>
                </a: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1722739C-109C-7C37-2CD7-7FF8A272C959}"/>
                  </a:ext>
                </a:extLst>
              </p:cNvPr>
              <p:cNvSpPr txBox="1"/>
              <p:nvPr/>
            </p:nvSpPr>
            <p:spPr>
              <a:xfrm>
                <a:off x="5174617" y="3126073"/>
                <a:ext cx="140688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  <a:latin typeface="Corbel Light" panose="020B0303020204020204" pitchFamily="34" charset="0"/>
                  </a:rPr>
                  <a:t>Ion Flow</a:t>
                </a:r>
              </a:p>
            </p:txBody>
          </p:sp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DE2B0EA4-03E7-2233-CC0A-26983A65ED12}"/>
              </a:ext>
            </a:extLst>
          </p:cNvPr>
          <p:cNvGrpSpPr/>
          <p:nvPr/>
        </p:nvGrpSpPr>
        <p:grpSpPr>
          <a:xfrm>
            <a:off x="248902" y="1297813"/>
            <a:ext cx="3410408" cy="4431289"/>
            <a:chOff x="248902" y="1297813"/>
            <a:chExt cx="3410408" cy="4431289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7660BE99-2B3A-F034-FCDA-1037432CD1FA}"/>
                </a:ext>
              </a:extLst>
            </p:cNvPr>
            <p:cNvSpPr/>
            <p:nvPr/>
          </p:nvSpPr>
          <p:spPr>
            <a:xfrm>
              <a:off x="1238382" y="1612228"/>
              <a:ext cx="751886" cy="125008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413890B3-F923-67AB-2E10-805B84BDE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64723" y="2082012"/>
              <a:ext cx="549389" cy="548059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13A4C3D-EF34-9414-0079-B08B3C4F9038}"/>
                </a:ext>
              </a:extLst>
            </p:cNvPr>
            <p:cNvSpPr txBox="1"/>
            <p:nvPr/>
          </p:nvSpPr>
          <p:spPr>
            <a:xfrm>
              <a:off x="332278" y="5267437"/>
              <a:ext cx="296309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0" i="0" dirty="0">
                  <a:solidFill>
                    <a:schemeClr val="bg1"/>
                  </a:solidFill>
                  <a:effectLst/>
                  <a:latin typeface="Corbel Light" panose="020B0303020204020204" pitchFamily="34" charset="0"/>
                </a:rPr>
                <a:t>Raman Spectroscopy </a:t>
              </a:r>
              <a:endParaRPr lang="en-US" sz="2400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1136781-9D7A-C608-1CCD-DEF9E79AB8E2}"/>
                </a:ext>
              </a:extLst>
            </p:cNvPr>
            <p:cNvSpPr txBox="1"/>
            <p:nvPr/>
          </p:nvSpPr>
          <p:spPr>
            <a:xfrm>
              <a:off x="3202775" y="3245215"/>
              <a:ext cx="456535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 b="0" i="0" dirty="0">
                  <a:solidFill>
                    <a:schemeClr val="bg1"/>
                  </a:solidFill>
                  <a:effectLst/>
                  <a:latin typeface="Corbel Light" panose="020B0303020204020204" pitchFamily="34" charset="0"/>
                </a:rPr>
                <a:t>+</a:t>
              </a:r>
              <a:endParaRPr lang="en-US" sz="3000" dirty="0"/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42ED1911-472C-21F0-7AE8-5E0EAF0670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4336" y="2335549"/>
              <a:ext cx="663394" cy="791553"/>
            </a:xfrm>
            <a:prstGeom prst="straightConnector1">
              <a:avLst/>
            </a:prstGeom>
            <a:ln>
              <a:solidFill>
                <a:srgbClr val="03EA6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00040A9B-A3EC-C26A-C251-D313813D3C12}"/>
                </a:ext>
              </a:extLst>
            </p:cNvPr>
            <p:cNvCxnSpPr>
              <a:cxnSpLocks/>
            </p:cNvCxnSpPr>
            <p:nvPr/>
          </p:nvCxnSpPr>
          <p:spPr>
            <a:xfrm>
              <a:off x="1655785" y="2342047"/>
              <a:ext cx="681135" cy="745081"/>
            </a:xfrm>
            <a:prstGeom prst="straightConnector1">
              <a:avLst/>
            </a:prstGeom>
            <a:ln>
              <a:solidFill>
                <a:srgbClr val="03EA6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BE2D3EEE-EB7B-6FFB-9F3F-DD9462189793}"/>
                </a:ext>
              </a:extLst>
            </p:cNvPr>
            <p:cNvCxnSpPr>
              <a:cxnSpLocks/>
            </p:cNvCxnSpPr>
            <p:nvPr/>
          </p:nvCxnSpPr>
          <p:spPr>
            <a:xfrm>
              <a:off x="1655785" y="2325063"/>
              <a:ext cx="954397" cy="880743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953DD052-47CF-A343-49E9-15E6F7EFA0B4}"/>
                </a:ext>
              </a:extLst>
            </p:cNvPr>
            <p:cNvCxnSpPr>
              <a:cxnSpLocks/>
            </p:cNvCxnSpPr>
            <p:nvPr/>
          </p:nvCxnSpPr>
          <p:spPr>
            <a:xfrm>
              <a:off x="1655785" y="2342047"/>
              <a:ext cx="776977" cy="1003266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5F03C07B-A2A2-D330-4FED-8F56B7D3D89E}"/>
                </a:ext>
              </a:extLst>
            </p:cNvPr>
            <p:cNvSpPr/>
            <p:nvPr/>
          </p:nvSpPr>
          <p:spPr>
            <a:xfrm rot="18626643">
              <a:off x="491240" y="3252980"/>
              <a:ext cx="623421" cy="1846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8B729681-A170-57BE-3033-5D1270969325}"/>
                </a:ext>
              </a:extLst>
            </p:cNvPr>
            <p:cNvSpPr/>
            <p:nvPr/>
          </p:nvSpPr>
          <p:spPr>
            <a:xfrm rot="3162612">
              <a:off x="2451288" y="3238745"/>
              <a:ext cx="489849" cy="53308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8A432CF-325F-D922-F2F3-E1756F2EB515}"/>
                </a:ext>
              </a:extLst>
            </p:cNvPr>
            <p:cNvSpPr txBox="1"/>
            <p:nvPr/>
          </p:nvSpPr>
          <p:spPr>
            <a:xfrm>
              <a:off x="248902" y="3634302"/>
              <a:ext cx="14068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Corbel Light" panose="020B0303020204020204" pitchFamily="34" charset="0"/>
                </a:rPr>
                <a:t>Laser beam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0A8E8E0F-C929-A00B-5985-80BB8EFE6EAA}"/>
                </a:ext>
              </a:extLst>
            </p:cNvPr>
            <p:cNvSpPr txBox="1"/>
            <p:nvPr/>
          </p:nvSpPr>
          <p:spPr>
            <a:xfrm>
              <a:off x="924288" y="1297813"/>
              <a:ext cx="14068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Corbel Light" panose="020B0303020204020204" pitchFamily="34" charset="0"/>
                </a:rPr>
                <a:t>Sample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B57AFEEB-24FD-D992-F6B3-EC3FE97345B7}"/>
                </a:ext>
              </a:extLst>
            </p:cNvPr>
            <p:cNvSpPr txBox="1"/>
            <p:nvPr/>
          </p:nvSpPr>
          <p:spPr>
            <a:xfrm>
              <a:off x="1962462" y="3830703"/>
              <a:ext cx="14068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Corbel Light" panose="020B0303020204020204" pitchFamily="34" charset="0"/>
                </a:rPr>
                <a:t>Spectrometer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62AB95DE-ED0F-625E-2558-18CE835BF4C9}"/>
                </a:ext>
              </a:extLst>
            </p:cNvPr>
            <p:cNvSpPr/>
            <p:nvPr/>
          </p:nvSpPr>
          <p:spPr>
            <a:xfrm rot="3162612">
              <a:off x="2552475" y="3145114"/>
              <a:ext cx="45719" cy="4003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5B2D3CA-0F71-30D4-127E-E16530D7D0D6}"/>
                </a:ext>
              </a:extLst>
            </p:cNvPr>
            <p:cNvCxnSpPr/>
            <p:nvPr/>
          </p:nvCxnSpPr>
          <p:spPr>
            <a:xfrm flipV="1">
              <a:off x="2189098" y="2991323"/>
              <a:ext cx="334392" cy="240231"/>
            </a:xfrm>
            <a:prstGeom prst="line">
              <a:avLst/>
            </a:prstGeom>
            <a:ln w="571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29B2ED8E-606E-0DD2-65CA-F12ED127B7E8}"/>
                </a:ext>
              </a:extLst>
            </p:cNvPr>
            <p:cNvSpPr txBox="1"/>
            <p:nvPr/>
          </p:nvSpPr>
          <p:spPr>
            <a:xfrm>
              <a:off x="2018323" y="2791636"/>
              <a:ext cx="14068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Corbel Light" panose="020B0303020204020204" pitchFamily="34" charset="0"/>
                </a:rPr>
                <a:t>Filter</a:t>
              </a:r>
            </a:p>
          </p:txBody>
        </p:sp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001625E5-E0DB-F7FB-1CC5-785514002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90477" y="4234150"/>
              <a:ext cx="1819705" cy="9991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502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A3BD75-A660-6F0F-FFAE-EC14550F4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FFBC-B57D-4C85-8EE8-38F74A0DE01F}" type="slidenum">
              <a:rPr lang="en-US" smtClean="0"/>
              <a:t>5</a:t>
            </a:fld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8A5FDC8-9085-D765-9DD2-E22B49D89186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20FFBC-B57D-4C85-8EE8-38F74A0DE01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958267-554D-D014-AD34-CD35DB1C0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4" b="89937" l="9901" r="89604">
                        <a14:foregroundMark x1="23762" y1="40881" x2="53960" y2="64780"/>
                        <a14:foregroundMark x1="53960" y1="64780" x2="62871" y2="64780"/>
                        <a14:foregroundMark x1="59901" y1="47170" x2="44059" y2="44025"/>
                        <a14:foregroundMark x1="63861" y1="44025" x2="73267" y2="50314"/>
                        <a14:foregroundMark x1="71287" y1="48428" x2="53960" y2="37736"/>
                        <a14:foregroundMark x1="48020" y1="3774" x2="48020" y2="3774"/>
                        <a14:backgroundMark x1="48020" y1="3774" x2="48020" y2="37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244" y="6316261"/>
            <a:ext cx="565729" cy="44530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7965F1B-8F97-6E0C-BB7A-E4CE54E52CC3}"/>
              </a:ext>
            </a:extLst>
          </p:cNvPr>
          <p:cNvGrpSpPr/>
          <p:nvPr/>
        </p:nvGrpSpPr>
        <p:grpSpPr>
          <a:xfrm>
            <a:off x="4946778" y="6356350"/>
            <a:ext cx="2298444" cy="425811"/>
            <a:chOff x="5003669" y="6303965"/>
            <a:chExt cx="2298444" cy="425811"/>
          </a:xfrm>
        </p:grpSpPr>
        <p:pic>
          <p:nvPicPr>
            <p:cNvPr id="10" name="Picture 4" descr="IEEE Download png">
              <a:extLst>
                <a:ext uri="{FF2B5EF4-FFF2-40B4-BE49-F238E27FC236}">
                  <a16:creationId xmlns:a16="http://schemas.microsoft.com/office/drawing/2014/main" id="{0F2D6037-9419-700F-9270-1AF439C0B7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3669" y="6303965"/>
              <a:ext cx="425811" cy="425811"/>
            </a:xfrm>
            <a:prstGeom prst="rect">
              <a:avLst/>
            </a:prstGeom>
            <a:noFill/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CC960F2-D2A6-77AE-6782-3E8EFD9CCC2B}"/>
                </a:ext>
              </a:extLst>
            </p:cNvPr>
            <p:cNvSpPr txBox="1"/>
            <p:nvPr/>
          </p:nvSpPr>
          <p:spPr>
            <a:xfrm>
              <a:off x="5451927" y="6393761"/>
              <a:ext cx="185018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</a:rPr>
                <a:t>AEROSPACE CONFERENCE 2025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234FC63-ABD5-987F-A300-5BD6403BD5F1}"/>
              </a:ext>
            </a:extLst>
          </p:cNvPr>
          <p:cNvSpPr txBox="1"/>
          <p:nvPr/>
        </p:nvSpPr>
        <p:spPr>
          <a:xfrm>
            <a:off x="360375" y="3503497"/>
            <a:ext cx="24358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dirty="0">
                <a:solidFill>
                  <a:schemeClr val="bg1"/>
                </a:solidFill>
                <a:effectLst/>
                <a:latin typeface="Corbel Light" panose="020B0303020204020204" pitchFamily="34" charset="0"/>
              </a:rPr>
              <a:t> Chemical  Maps of Samples 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3E0540-A35E-4401-1A3E-DB564EFC6E74}"/>
              </a:ext>
            </a:extLst>
          </p:cNvPr>
          <p:cNvSpPr txBox="1"/>
          <p:nvPr/>
        </p:nvSpPr>
        <p:spPr>
          <a:xfrm>
            <a:off x="8481555" y="2360311"/>
            <a:ext cx="3289464" cy="1938992"/>
          </a:xfrm>
          <a:prstGeom prst="rect">
            <a:avLst/>
          </a:prstGeom>
          <a:noFill/>
          <a:ln>
            <a:solidFill>
              <a:schemeClr val="bg1"/>
            </a:solidFill>
            <a:prstDash val="dashDot"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rbel Light" panose="020B0303020204020204" pitchFamily="34" charset="0"/>
              </a:rPr>
              <a:t>Better understand 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Corbel Light" panose="020B0303020204020204" pitchFamily="34" charset="0"/>
              </a:rPr>
              <a:t>extraterrestrial environments to assess the potential for life beyond Earth</a:t>
            </a:r>
            <a:endParaRPr lang="en-US" sz="2400" dirty="0">
              <a:solidFill>
                <a:schemeClr val="bg1"/>
              </a:solidFill>
              <a:latin typeface="Corbel Light" panose="020B03030202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F67BD6-C59C-CF2B-78B7-798ABF1AD0F0}"/>
              </a:ext>
            </a:extLst>
          </p:cNvPr>
          <p:cNvSpPr txBox="1"/>
          <p:nvPr/>
        </p:nvSpPr>
        <p:spPr>
          <a:xfrm>
            <a:off x="2046301" y="904789"/>
            <a:ext cx="896905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i="0" dirty="0">
                <a:solidFill>
                  <a:schemeClr val="bg1"/>
                </a:solidFill>
                <a:effectLst/>
                <a:latin typeface="Corbel Light" panose="020B0303020204020204" pitchFamily="34" charset="0"/>
              </a:rPr>
              <a:t>The Raman Mass Spectrometer Instrument (RAMS)</a:t>
            </a:r>
            <a:endParaRPr lang="en-US" sz="3000" b="1" dirty="0">
              <a:solidFill>
                <a:schemeClr val="bg1"/>
              </a:solidFill>
              <a:latin typeface="Corbel Light" panose="020B0303020204020204" pitchFamily="34" charset="0"/>
            </a:endParaRPr>
          </a:p>
        </p:txBody>
      </p:sp>
      <p:pic>
        <p:nvPicPr>
          <p:cNvPr id="19" name="Picture 18" descr="Chart, scatter chart&#10;&#10;AI-generated content may be incorrect.">
            <a:extLst>
              <a:ext uri="{FF2B5EF4-FFF2-40B4-BE49-F238E27FC236}">
                <a16:creationId xmlns:a16="http://schemas.microsoft.com/office/drawing/2014/main" id="{DAE0A197-06C1-F334-D1B6-AF533ECB10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9" t="15933" r="59800" b="14999"/>
          <a:stretch/>
        </p:blipFill>
        <p:spPr>
          <a:xfrm>
            <a:off x="1744723" y="2374418"/>
            <a:ext cx="975108" cy="980086"/>
          </a:xfrm>
          <a:prstGeom prst="rect">
            <a:avLst/>
          </a:prstGeom>
        </p:spPr>
      </p:pic>
      <p:pic>
        <p:nvPicPr>
          <p:cNvPr id="20" name="Picture 19" descr="Chart, scatter chart&#10;&#10;AI-generated content may be incorrect.">
            <a:extLst>
              <a:ext uri="{FF2B5EF4-FFF2-40B4-BE49-F238E27FC236}">
                <a16:creationId xmlns:a16="http://schemas.microsoft.com/office/drawing/2014/main" id="{55250F65-664C-CC2C-EC79-70149D89D97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6" t="16153" r="10873" b="14779"/>
          <a:stretch/>
        </p:blipFill>
        <p:spPr>
          <a:xfrm>
            <a:off x="564906" y="2374418"/>
            <a:ext cx="975108" cy="98008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6CC17F2-3652-6D35-9679-9EAFA76AA175}"/>
              </a:ext>
            </a:extLst>
          </p:cNvPr>
          <p:cNvSpPr/>
          <p:nvPr/>
        </p:nvSpPr>
        <p:spPr>
          <a:xfrm>
            <a:off x="386478" y="2233873"/>
            <a:ext cx="2435854" cy="21938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B60FA51-B6B9-6EE6-146E-BA869C898DEA}"/>
              </a:ext>
            </a:extLst>
          </p:cNvPr>
          <p:cNvCxnSpPr>
            <a:cxnSpLocks/>
            <a:stCxn id="21" idx="3"/>
            <a:endCxn id="31" idx="1"/>
          </p:cNvCxnSpPr>
          <p:nvPr/>
        </p:nvCxnSpPr>
        <p:spPr>
          <a:xfrm flipV="1">
            <a:off x="2822332" y="3329807"/>
            <a:ext cx="875492" cy="9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67397DB-48F9-2096-A4F6-84D34D17D94B}"/>
              </a:ext>
            </a:extLst>
          </p:cNvPr>
          <p:cNvSpPr txBox="1"/>
          <p:nvPr/>
        </p:nvSpPr>
        <p:spPr>
          <a:xfrm>
            <a:off x="3750030" y="2412261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baseline="0" dirty="0">
                <a:solidFill>
                  <a:schemeClr val="bg1"/>
                </a:solidFill>
                <a:latin typeface="Corbel Light" panose="020B0303020204020204" pitchFamily="34" charset="0"/>
              </a:rPr>
              <a:t>Characterize Organic Carbon Reservoirs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D32F566-59D5-5971-7087-011D2696D33A}"/>
              </a:ext>
            </a:extLst>
          </p:cNvPr>
          <p:cNvSpPr txBox="1"/>
          <p:nvPr/>
        </p:nvSpPr>
        <p:spPr>
          <a:xfrm>
            <a:off x="3697824" y="3145141"/>
            <a:ext cx="29607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rbel Light" panose="020B0303020204020204" pitchFamily="34" charset="0"/>
              </a:rPr>
              <a:t>Identify Minerals Present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AB4BC80-CA98-05BA-A998-FC58C38E3C14}"/>
              </a:ext>
            </a:extLst>
          </p:cNvPr>
          <p:cNvSpPr txBox="1"/>
          <p:nvPr/>
        </p:nvSpPr>
        <p:spPr>
          <a:xfrm>
            <a:off x="3750030" y="3891742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rbel Light" panose="020B0303020204020204" pitchFamily="34" charset="0"/>
              </a:rPr>
              <a:t>Map Organic/Inorganic Composition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CBC34FC0-4520-EEA4-0D9D-79BC0998121E}"/>
              </a:ext>
            </a:extLst>
          </p:cNvPr>
          <p:cNvCxnSpPr>
            <a:cxnSpLocks/>
          </p:cNvCxnSpPr>
          <p:nvPr/>
        </p:nvCxnSpPr>
        <p:spPr>
          <a:xfrm flipV="1">
            <a:off x="2848435" y="2596927"/>
            <a:ext cx="875492" cy="9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9A1E0ACC-2DCE-A734-7E82-4E1E9B1BB9A7}"/>
              </a:ext>
            </a:extLst>
          </p:cNvPr>
          <p:cNvCxnSpPr>
            <a:cxnSpLocks/>
          </p:cNvCxnSpPr>
          <p:nvPr/>
        </p:nvCxnSpPr>
        <p:spPr>
          <a:xfrm flipV="1">
            <a:off x="2848435" y="4064970"/>
            <a:ext cx="875492" cy="9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1EED196D-F776-FE61-94E0-1006ABAAB7F6}"/>
              </a:ext>
            </a:extLst>
          </p:cNvPr>
          <p:cNvCxnSpPr>
            <a:cxnSpLocks/>
          </p:cNvCxnSpPr>
          <p:nvPr/>
        </p:nvCxnSpPr>
        <p:spPr>
          <a:xfrm>
            <a:off x="7873340" y="3354504"/>
            <a:ext cx="415637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D565E76E-8D1E-3E87-4F54-514D5EDCAC54}"/>
              </a:ext>
            </a:extLst>
          </p:cNvPr>
          <p:cNvCxnSpPr/>
          <p:nvPr/>
        </p:nvCxnSpPr>
        <p:spPr>
          <a:xfrm>
            <a:off x="7849589" y="2551323"/>
            <a:ext cx="0" cy="160636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7B0EC1B9-DEA4-DF57-E45F-AE71A9F10111}"/>
              </a:ext>
            </a:extLst>
          </p:cNvPr>
          <p:cNvCxnSpPr>
            <a:cxnSpLocks/>
          </p:cNvCxnSpPr>
          <p:nvPr/>
        </p:nvCxnSpPr>
        <p:spPr>
          <a:xfrm>
            <a:off x="7671460" y="4146458"/>
            <a:ext cx="17812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35EACCD6-DEC3-6359-4FA8-D7E2910DE963}"/>
              </a:ext>
            </a:extLst>
          </p:cNvPr>
          <p:cNvCxnSpPr>
            <a:cxnSpLocks/>
          </p:cNvCxnSpPr>
          <p:nvPr/>
        </p:nvCxnSpPr>
        <p:spPr>
          <a:xfrm>
            <a:off x="7671460" y="2551323"/>
            <a:ext cx="17812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855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2AD9A21-D849-CF85-A10F-F3CF1A9EEDF1}"/>
              </a:ext>
            </a:extLst>
          </p:cNvPr>
          <p:cNvSpPr/>
          <p:nvPr/>
        </p:nvSpPr>
        <p:spPr>
          <a:xfrm>
            <a:off x="3415722" y="2876072"/>
            <a:ext cx="4543943" cy="3234125"/>
          </a:xfrm>
          <a:prstGeom prst="roundRect">
            <a:avLst/>
          </a:prstGeom>
          <a:noFill/>
          <a:ln w="571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 Light" panose="020B0303020204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EA9FAA8-DB92-AAA7-4C4E-9411A3B20262}"/>
              </a:ext>
            </a:extLst>
          </p:cNvPr>
          <p:cNvSpPr/>
          <p:nvPr/>
        </p:nvSpPr>
        <p:spPr>
          <a:xfrm rot="16200000">
            <a:off x="3776492" y="5121720"/>
            <a:ext cx="1075272" cy="90167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rbel Light" panose="020B0303020204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CA880F-020B-DF4B-4AA9-B2E8B2D90A39}"/>
              </a:ext>
            </a:extLst>
          </p:cNvPr>
          <p:cNvSpPr/>
          <p:nvPr/>
        </p:nvSpPr>
        <p:spPr>
          <a:xfrm>
            <a:off x="5051541" y="2426292"/>
            <a:ext cx="1432030" cy="86742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Corbel Light" panose="020B0303020204020204" pitchFamily="34" charset="0"/>
              </a:rPr>
              <a:t>Time of Flight Mass Spectrometer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9E9060-633E-087E-72F1-F55FC5DB0105}"/>
              </a:ext>
            </a:extLst>
          </p:cNvPr>
          <p:cNvSpPr/>
          <p:nvPr/>
        </p:nvSpPr>
        <p:spPr>
          <a:xfrm>
            <a:off x="5707293" y="3297611"/>
            <a:ext cx="128257" cy="140114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rbel Light" panose="020B0303020204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F4A9B4-7C3D-3AD6-BD47-B96E41069906}"/>
              </a:ext>
            </a:extLst>
          </p:cNvPr>
          <p:cNvSpPr/>
          <p:nvPr/>
        </p:nvSpPr>
        <p:spPr>
          <a:xfrm>
            <a:off x="5587332" y="4698753"/>
            <a:ext cx="363517" cy="13921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rbel Light" panose="020B0303020204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91B6A8-6EBD-007D-B374-246A22ACE241}"/>
              </a:ext>
            </a:extLst>
          </p:cNvPr>
          <p:cNvSpPr/>
          <p:nvPr/>
        </p:nvSpPr>
        <p:spPr>
          <a:xfrm>
            <a:off x="3360875" y="3638325"/>
            <a:ext cx="112224" cy="11609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 Light" panose="020B0303020204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CC91B9A-4C53-0F81-3D87-F81975BA2D7D}"/>
              </a:ext>
            </a:extLst>
          </p:cNvPr>
          <p:cNvSpPr/>
          <p:nvPr/>
        </p:nvSpPr>
        <p:spPr>
          <a:xfrm rot="19409652">
            <a:off x="3633253" y="1214774"/>
            <a:ext cx="2310177" cy="864224"/>
          </a:xfrm>
          <a:prstGeom prst="rect">
            <a:avLst/>
          </a:prstGeom>
          <a:solidFill>
            <a:schemeClr val="bg1">
              <a:lumMod val="50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rbel Light" panose="020B0303020204020204" pitchFamily="34" charset="0"/>
              </a:rPr>
              <a:t>RAMS Laser System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BCD6FF1-FEA8-CDCD-D42F-2F4D145B89E7}"/>
              </a:ext>
            </a:extLst>
          </p:cNvPr>
          <p:cNvCxnSpPr>
            <a:cxnSpLocks/>
            <a:stCxn id="16" idx="1"/>
            <a:endCxn id="17" idx="3"/>
          </p:cNvCxnSpPr>
          <p:nvPr/>
        </p:nvCxnSpPr>
        <p:spPr>
          <a:xfrm flipH="1">
            <a:off x="2534511" y="2334053"/>
            <a:ext cx="1325374" cy="109703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2586FDD8-8605-F464-3C2A-D247E5B6DF35}"/>
              </a:ext>
            </a:extLst>
          </p:cNvPr>
          <p:cNvSpPr/>
          <p:nvPr/>
        </p:nvSpPr>
        <p:spPr>
          <a:xfrm>
            <a:off x="5470135" y="5285432"/>
            <a:ext cx="616788" cy="79012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rbel Light" panose="020B0303020204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7D1EF0E-F2AE-398F-C538-838E3C32FE90}"/>
              </a:ext>
            </a:extLst>
          </p:cNvPr>
          <p:cNvSpPr/>
          <p:nvPr/>
        </p:nvSpPr>
        <p:spPr>
          <a:xfrm rot="18123983">
            <a:off x="4147407" y="4760557"/>
            <a:ext cx="333216" cy="85551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rbel Light" panose="020B0303020204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6CBE26E-0B41-703D-BFC5-6A6652B87C07}"/>
              </a:ext>
            </a:extLst>
          </p:cNvPr>
          <p:cNvSpPr/>
          <p:nvPr/>
        </p:nvSpPr>
        <p:spPr>
          <a:xfrm rot="18123983">
            <a:off x="4353226" y="4479390"/>
            <a:ext cx="333216" cy="85551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 Light" panose="020B0303020204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DDE2204-E285-01A6-6611-9BBFEA4E4CDA}"/>
              </a:ext>
            </a:extLst>
          </p:cNvPr>
          <p:cNvSpPr/>
          <p:nvPr/>
        </p:nvSpPr>
        <p:spPr>
          <a:xfrm rot="1908218">
            <a:off x="4468221" y="4117899"/>
            <a:ext cx="346524" cy="10045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 Light" panose="020B0303020204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0FE2FD3-4D18-1673-5AF9-FC5A86D30575}"/>
              </a:ext>
            </a:extLst>
          </p:cNvPr>
          <p:cNvSpPr/>
          <p:nvPr/>
        </p:nvSpPr>
        <p:spPr>
          <a:xfrm rot="1876253">
            <a:off x="4550205" y="4207239"/>
            <a:ext cx="196711" cy="798336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rbel Light" panose="020B0303020204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EA7A003-4ACB-F09E-B03E-12DC424C469C}"/>
              </a:ext>
            </a:extLst>
          </p:cNvPr>
          <p:cNvCxnSpPr>
            <a:cxnSpLocks/>
            <a:stCxn id="24" idx="0"/>
          </p:cNvCxnSpPr>
          <p:nvPr/>
        </p:nvCxnSpPr>
        <p:spPr>
          <a:xfrm flipH="1" flipV="1">
            <a:off x="2552336" y="3443476"/>
            <a:ext cx="3226193" cy="184195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8FBB1ACB-0728-464A-4D11-3201F5317D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4" b="89937" l="9901" r="89604">
                        <a14:foregroundMark x1="23762" y1="40881" x2="53960" y2="64780"/>
                        <a14:foregroundMark x1="53960" y1="64780" x2="62871" y2="64780"/>
                        <a14:foregroundMark x1="59901" y1="47170" x2="44059" y2="44025"/>
                        <a14:foregroundMark x1="63861" y1="44025" x2="73267" y2="50314"/>
                        <a14:foregroundMark x1="71287" y1="48428" x2="53960" y2="37736"/>
                        <a14:foregroundMark x1="48020" y1="3774" x2="48020" y2="3774"/>
                        <a14:backgroundMark x1="48020" y1="3774" x2="48020" y2="37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244" y="6316261"/>
            <a:ext cx="565729" cy="445302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1B27215-A2CC-A810-9569-ED547F6DEA87}"/>
              </a:ext>
            </a:extLst>
          </p:cNvPr>
          <p:cNvCxnSpPr>
            <a:cxnSpLocks/>
          </p:cNvCxnSpPr>
          <p:nvPr/>
        </p:nvCxnSpPr>
        <p:spPr>
          <a:xfrm flipH="1">
            <a:off x="8862804" y="2931890"/>
            <a:ext cx="1356158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6EBDFD3C-372C-39B6-1B4F-7EAC1FA7330B}"/>
              </a:ext>
            </a:extLst>
          </p:cNvPr>
          <p:cNvSpPr/>
          <p:nvPr/>
        </p:nvSpPr>
        <p:spPr>
          <a:xfrm>
            <a:off x="8349586" y="2931890"/>
            <a:ext cx="972634" cy="91193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rbel Light" panose="020B0303020204020204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AED4EC0-3798-BF17-1E18-CA7950A6768A}"/>
              </a:ext>
            </a:extLst>
          </p:cNvPr>
          <p:cNvSpPr/>
          <p:nvPr/>
        </p:nvSpPr>
        <p:spPr>
          <a:xfrm>
            <a:off x="8205852" y="3049172"/>
            <a:ext cx="972634" cy="91193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rbel Light" panose="020B0303020204020204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8260EDE-0A6A-6617-9B02-9D2EA3FEBC4F}"/>
              </a:ext>
            </a:extLst>
          </p:cNvPr>
          <p:cNvSpPr/>
          <p:nvPr/>
        </p:nvSpPr>
        <p:spPr>
          <a:xfrm>
            <a:off x="8277719" y="2990531"/>
            <a:ext cx="972634" cy="91193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rbel Light" panose="020B0303020204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46642-A0A6-FA54-B9BB-EC114D012890}"/>
              </a:ext>
            </a:extLst>
          </p:cNvPr>
          <p:cNvSpPr/>
          <p:nvPr/>
        </p:nvSpPr>
        <p:spPr>
          <a:xfrm>
            <a:off x="9568407" y="2591817"/>
            <a:ext cx="2059757" cy="1150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rbel Light" panose="020B0303020204020204" pitchFamily="34" charset="0"/>
              </a:rPr>
              <a:t>Raman Spectrometer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0057D09-A22B-DB6B-9063-AC699EDF7ACC}"/>
              </a:ext>
            </a:extLst>
          </p:cNvPr>
          <p:cNvCxnSpPr>
            <a:cxnSpLocks/>
          </p:cNvCxnSpPr>
          <p:nvPr/>
        </p:nvCxnSpPr>
        <p:spPr>
          <a:xfrm flipH="1">
            <a:off x="8014512" y="3961107"/>
            <a:ext cx="746732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8A1733A5-1E0B-4470-48AF-1039ADC1698F}"/>
              </a:ext>
            </a:extLst>
          </p:cNvPr>
          <p:cNvSpPr/>
          <p:nvPr/>
        </p:nvSpPr>
        <p:spPr>
          <a:xfrm rot="18926497">
            <a:off x="5999744" y="4634033"/>
            <a:ext cx="661851" cy="17476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rbel Light" panose="020B0303020204020204" pitchFamily="34" charset="0"/>
            </a:endParaRP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88D41C55-1152-179B-0F63-4630BD57FD99}"/>
              </a:ext>
            </a:extLst>
          </p:cNvPr>
          <p:cNvSpPr/>
          <p:nvPr/>
        </p:nvSpPr>
        <p:spPr>
          <a:xfrm>
            <a:off x="6562829" y="3902465"/>
            <a:ext cx="1489166" cy="603431"/>
          </a:xfrm>
          <a:custGeom>
            <a:avLst/>
            <a:gdLst>
              <a:gd name="connsiteX0" fmla="*/ 0 w 1489166"/>
              <a:gd name="connsiteY0" fmla="*/ 593336 h 593336"/>
              <a:gd name="connsiteX1" fmla="*/ 252548 w 1489166"/>
              <a:gd name="connsiteY1" fmla="*/ 384330 h 593336"/>
              <a:gd name="connsiteX2" fmla="*/ 452846 w 1489166"/>
              <a:gd name="connsiteY2" fmla="*/ 262410 h 593336"/>
              <a:gd name="connsiteX3" fmla="*/ 661851 w 1489166"/>
              <a:gd name="connsiteY3" fmla="*/ 175324 h 593336"/>
              <a:gd name="connsiteX4" fmla="*/ 966651 w 1489166"/>
              <a:gd name="connsiteY4" fmla="*/ 79530 h 593336"/>
              <a:gd name="connsiteX5" fmla="*/ 1489166 w 1489166"/>
              <a:gd name="connsiteY5" fmla="*/ 1153 h 59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9166" h="593336">
                <a:moveTo>
                  <a:pt x="0" y="593336"/>
                </a:moveTo>
                <a:cubicBezTo>
                  <a:pt x="88537" y="516410"/>
                  <a:pt x="177074" y="439484"/>
                  <a:pt x="252548" y="384330"/>
                </a:cubicBezTo>
                <a:cubicBezTo>
                  <a:pt x="328022" y="329176"/>
                  <a:pt x="384629" y="297244"/>
                  <a:pt x="452846" y="262410"/>
                </a:cubicBezTo>
                <a:cubicBezTo>
                  <a:pt x="521063" y="227576"/>
                  <a:pt x="576217" y="205804"/>
                  <a:pt x="661851" y="175324"/>
                </a:cubicBezTo>
                <a:cubicBezTo>
                  <a:pt x="747485" y="144844"/>
                  <a:pt x="828765" y="108558"/>
                  <a:pt x="966651" y="79530"/>
                </a:cubicBezTo>
                <a:cubicBezTo>
                  <a:pt x="1104537" y="50502"/>
                  <a:pt x="1267097" y="-9007"/>
                  <a:pt x="1489166" y="1153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 Light" panose="020B0303020204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19D89A1-C102-8606-C1A0-BD8BFA13EC9B}"/>
              </a:ext>
            </a:extLst>
          </p:cNvPr>
          <p:cNvSpPr/>
          <p:nvPr/>
        </p:nvSpPr>
        <p:spPr>
          <a:xfrm>
            <a:off x="7863840" y="3742038"/>
            <a:ext cx="233791" cy="47418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rbel Light" panose="020B0303020204020204" pitchFamily="34" charset="0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7A7F0E8-2486-2BCC-A327-B9BE3B7B31B4}"/>
              </a:ext>
            </a:extLst>
          </p:cNvPr>
          <p:cNvCxnSpPr>
            <a:cxnSpLocks/>
            <a:stCxn id="53" idx="1"/>
          </p:cNvCxnSpPr>
          <p:nvPr/>
        </p:nvCxnSpPr>
        <p:spPr>
          <a:xfrm flipH="1">
            <a:off x="5532269" y="4953607"/>
            <a:ext cx="562605" cy="300943"/>
          </a:xfrm>
          <a:prstGeom prst="line">
            <a:avLst/>
          </a:prstGeom>
          <a:ln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4031E5B-2EA6-04A3-033F-FAF13E4B078B}"/>
              </a:ext>
            </a:extLst>
          </p:cNvPr>
          <p:cNvCxnSpPr>
            <a:cxnSpLocks/>
          </p:cNvCxnSpPr>
          <p:nvPr/>
        </p:nvCxnSpPr>
        <p:spPr>
          <a:xfrm flipH="1">
            <a:off x="6011069" y="4964472"/>
            <a:ext cx="92662" cy="301909"/>
          </a:xfrm>
          <a:prstGeom prst="line">
            <a:avLst/>
          </a:prstGeom>
          <a:ln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973E28CD-45DB-0E76-BFBE-F5A6FF4FDB3C}"/>
              </a:ext>
            </a:extLst>
          </p:cNvPr>
          <p:cNvCxnSpPr>
            <a:cxnSpLocks/>
            <a:endCxn id="17" idx="3"/>
          </p:cNvCxnSpPr>
          <p:nvPr/>
        </p:nvCxnSpPr>
        <p:spPr>
          <a:xfrm flipH="1" flipV="1">
            <a:off x="2534511" y="3431085"/>
            <a:ext cx="2984472" cy="1853237"/>
          </a:xfrm>
          <a:prstGeom prst="line">
            <a:avLst/>
          </a:prstGeom>
          <a:ln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B3821C3D-A4B2-679F-C83D-E44878A8CCAF}"/>
              </a:ext>
            </a:extLst>
          </p:cNvPr>
          <p:cNvCxnSpPr>
            <a:cxnSpLocks/>
            <a:endCxn id="17" idx="3"/>
          </p:cNvCxnSpPr>
          <p:nvPr/>
        </p:nvCxnSpPr>
        <p:spPr>
          <a:xfrm flipH="1" flipV="1">
            <a:off x="2534511" y="3431085"/>
            <a:ext cx="3471647" cy="1865068"/>
          </a:xfrm>
          <a:prstGeom prst="line">
            <a:avLst/>
          </a:prstGeom>
          <a:ln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DFFF63BB-A0F7-08B1-7BC6-3D14B99E1D92}"/>
              </a:ext>
            </a:extLst>
          </p:cNvPr>
          <p:cNvSpPr/>
          <p:nvPr/>
        </p:nvSpPr>
        <p:spPr>
          <a:xfrm rot="18123983">
            <a:off x="3706599" y="4776362"/>
            <a:ext cx="333216" cy="21070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rbel Light" panose="020B0303020204020204" pitchFamily="34" charset="0"/>
            </a:endParaRP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19AD8428-C903-03D5-3E93-ABF3431C2C39}"/>
              </a:ext>
            </a:extLst>
          </p:cNvPr>
          <p:cNvCxnSpPr>
            <a:cxnSpLocks/>
          </p:cNvCxnSpPr>
          <p:nvPr/>
        </p:nvCxnSpPr>
        <p:spPr>
          <a:xfrm>
            <a:off x="4029992" y="4989828"/>
            <a:ext cx="607628" cy="380492"/>
          </a:xfrm>
          <a:prstGeom prst="straightConnector1">
            <a:avLst/>
          </a:prstGeom>
          <a:ln w="57150">
            <a:solidFill>
              <a:schemeClr val="bg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7B5CAC4A-F53A-9551-7CC7-CB177AACABE0}"/>
              </a:ext>
            </a:extLst>
          </p:cNvPr>
          <p:cNvCxnSpPr>
            <a:cxnSpLocks/>
          </p:cNvCxnSpPr>
          <p:nvPr/>
        </p:nvCxnSpPr>
        <p:spPr>
          <a:xfrm flipH="1" flipV="1">
            <a:off x="2574867" y="3419254"/>
            <a:ext cx="3320728" cy="1865066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847212B8-50B4-C995-DE99-38DD8854D71E}"/>
              </a:ext>
            </a:extLst>
          </p:cNvPr>
          <p:cNvCxnSpPr>
            <a:cxnSpLocks/>
          </p:cNvCxnSpPr>
          <p:nvPr/>
        </p:nvCxnSpPr>
        <p:spPr>
          <a:xfrm flipV="1">
            <a:off x="2607391" y="2369535"/>
            <a:ext cx="1265816" cy="1035904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4BE6A39-9413-EA02-5CCF-09EF1E265F7F}"/>
              </a:ext>
            </a:extLst>
          </p:cNvPr>
          <p:cNvSpPr/>
          <p:nvPr/>
        </p:nvSpPr>
        <p:spPr>
          <a:xfrm rot="525223">
            <a:off x="2441035" y="3207633"/>
            <a:ext cx="94024" cy="43259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rbel Light" panose="020B0303020204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793A78-EADD-D2CD-F2BE-E4894A8542D6}"/>
              </a:ext>
            </a:extLst>
          </p:cNvPr>
          <p:cNvSpPr/>
          <p:nvPr/>
        </p:nvSpPr>
        <p:spPr>
          <a:xfrm rot="525223">
            <a:off x="2358510" y="2934248"/>
            <a:ext cx="98765" cy="88552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rbel Light" panose="020B0303020204020204" pitchFamily="34" charset="0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656EE294-76B1-1690-1CAD-CCE85405F374}"/>
              </a:ext>
            </a:extLst>
          </p:cNvPr>
          <p:cNvSpPr/>
          <p:nvPr/>
        </p:nvSpPr>
        <p:spPr>
          <a:xfrm>
            <a:off x="3359610" y="3754415"/>
            <a:ext cx="112224" cy="38843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 Light" panose="020B0303020204020204" pitchFamily="34" charset="0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B4593311-A085-69CE-7203-4687CCBFF012}"/>
              </a:ext>
            </a:extLst>
          </p:cNvPr>
          <p:cNvSpPr/>
          <p:nvPr/>
        </p:nvSpPr>
        <p:spPr>
          <a:xfrm>
            <a:off x="3359610" y="4142849"/>
            <a:ext cx="112224" cy="11609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 Light" panose="020B0303020204020204" pitchFamily="34" charset="0"/>
            </a:endParaRPr>
          </a:p>
        </p:txBody>
      </p:sp>
      <p:pic>
        <p:nvPicPr>
          <p:cNvPr id="108" name="Picture 107" descr="Chart, scatter chart&#10;&#10;AI-generated content may be incorrect.">
            <a:extLst>
              <a:ext uri="{FF2B5EF4-FFF2-40B4-BE49-F238E27FC236}">
                <a16:creationId xmlns:a16="http://schemas.microsoft.com/office/drawing/2014/main" id="{4C31705A-8FB1-C74A-4CA8-092D9F26DD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6" t="16153" r="10873" b="14779"/>
          <a:stretch/>
        </p:blipFill>
        <p:spPr>
          <a:xfrm>
            <a:off x="7786136" y="1087419"/>
            <a:ext cx="975108" cy="980086"/>
          </a:xfrm>
          <a:prstGeom prst="rect">
            <a:avLst/>
          </a:prstGeom>
        </p:spPr>
      </p:pic>
      <p:cxnSp>
        <p:nvCxnSpPr>
          <p:cNvPr id="111" name="Connector: Elbow 110">
            <a:extLst>
              <a:ext uri="{FF2B5EF4-FFF2-40B4-BE49-F238E27FC236}">
                <a16:creationId xmlns:a16="http://schemas.microsoft.com/office/drawing/2014/main" id="{35147386-8800-70C2-D5DE-E7E567D35487}"/>
              </a:ext>
            </a:extLst>
          </p:cNvPr>
          <p:cNvCxnSpPr/>
          <p:nvPr/>
        </p:nvCxnSpPr>
        <p:spPr>
          <a:xfrm flipV="1">
            <a:off x="6340166" y="1577462"/>
            <a:ext cx="1335981" cy="848830"/>
          </a:xfrm>
          <a:prstGeom prst="bentConnector3">
            <a:avLst>
              <a:gd name="adj1" fmla="val 1369"/>
            </a:avLst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Picture 111" descr="Chart, scatter chart&#10;&#10;AI-generated content may be incorrect.">
            <a:extLst>
              <a:ext uri="{FF2B5EF4-FFF2-40B4-BE49-F238E27FC236}">
                <a16:creationId xmlns:a16="http://schemas.microsoft.com/office/drawing/2014/main" id="{183C3515-B6C2-742F-0B53-17ACAFF6AB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9" t="15933" r="59800" b="14999"/>
          <a:stretch/>
        </p:blipFill>
        <p:spPr>
          <a:xfrm>
            <a:off x="8909676" y="1087419"/>
            <a:ext cx="975108" cy="980086"/>
          </a:xfrm>
          <a:prstGeom prst="rect">
            <a:avLst/>
          </a:prstGeom>
        </p:spPr>
      </p:pic>
      <p:cxnSp>
        <p:nvCxnSpPr>
          <p:cNvPr id="113" name="Connector: Elbow 112">
            <a:extLst>
              <a:ext uri="{FF2B5EF4-FFF2-40B4-BE49-F238E27FC236}">
                <a16:creationId xmlns:a16="http://schemas.microsoft.com/office/drawing/2014/main" id="{8BEF0865-7FE0-E305-F1B5-76356476C59F}"/>
              </a:ext>
            </a:extLst>
          </p:cNvPr>
          <p:cNvCxnSpPr>
            <a:cxnSpLocks/>
            <a:stCxn id="9" idx="0"/>
            <a:endCxn id="112" idx="3"/>
          </p:cNvCxnSpPr>
          <p:nvPr/>
        </p:nvCxnSpPr>
        <p:spPr>
          <a:xfrm rot="16200000" flipV="1">
            <a:off x="9734358" y="1727889"/>
            <a:ext cx="1014355" cy="713502"/>
          </a:xfrm>
          <a:prstGeom prst="bentConnector2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Rectangle 118">
            <a:extLst>
              <a:ext uri="{FF2B5EF4-FFF2-40B4-BE49-F238E27FC236}">
                <a16:creationId xmlns:a16="http://schemas.microsoft.com/office/drawing/2014/main" id="{3B28FB32-52A1-12AD-D60C-F58A35D0CA91}"/>
              </a:ext>
            </a:extLst>
          </p:cNvPr>
          <p:cNvSpPr/>
          <p:nvPr/>
        </p:nvSpPr>
        <p:spPr>
          <a:xfrm>
            <a:off x="6272919" y="5843211"/>
            <a:ext cx="1192577" cy="23234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Corbel Light" panose="020B0303020204020204" pitchFamily="34" charset="0"/>
              </a:rPr>
              <a:t>TVAC Chamber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654BA88E-40F8-98DE-BDAF-DF2E239DC32E}"/>
              </a:ext>
            </a:extLst>
          </p:cNvPr>
          <p:cNvSpPr/>
          <p:nvPr/>
        </p:nvSpPr>
        <p:spPr>
          <a:xfrm>
            <a:off x="5943984" y="3388311"/>
            <a:ext cx="1489166" cy="6389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Corbel Light" panose="020B0303020204020204" pitchFamily="34" charset="0"/>
              </a:rPr>
              <a:t>Mass Spectrometer Collection Tube 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E0C11471-8444-32CA-81B4-69934F99EC06}"/>
              </a:ext>
            </a:extLst>
          </p:cNvPr>
          <p:cNvSpPr/>
          <p:nvPr/>
        </p:nvSpPr>
        <p:spPr>
          <a:xfrm>
            <a:off x="3909515" y="3558759"/>
            <a:ext cx="1192577" cy="6389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Corbel Light" panose="020B0303020204020204" pitchFamily="34" charset="0"/>
              </a:rPr>
              <a:t>Achromatic Focusing Lens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E36B6432-5EB0-78DF-CE72-0A166B16A4A2}"/>
              </a:ext>
            </a:extLst>
          </p:cNvPr>
          <p:cNvSpPr/>
          <p:nvPr/>
        </p:nvSpPr>
        <p:spPr>
          <a:xfrm>
            <a:off x="3695475" y="5445073"/>
            <a:ext cx="1192577" cy="6389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orbel Light" panose="020B0303020204020204" pitchFamily="34" charset="0"/>
              </a:rPr>
              <a:t>Translation Stage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F001E82F-4265-94D5-72C6-EA65D6E38B2F}"/>
              </a:ext>
            </a:extLst>
          </p:cNvPr>
          <p:cNvSpPr/>
          <p:nvPr/>
        </p:nvSpPr>
        <p:spPr>
          <a:xfrm>
            <a:off x="5193162" y="5284322"/>
            <a:ext cx="1192577" cy="6389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orbel Light" panose="020B0303020204020204" pitchFamily="34" charset="0"/>
              </a:rPr>
              <a:t>Sample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F31912B8-50FB-8E01-AC45-AA8EDC7048BF}"/>
              </a:ext>
            </a:extLst>
          </p:cNvPr>
          <p:cNvSpPr/>
          <p:nvPr/>
        </p:nvSpPr>
        <p:spPr>
          <a:xfrm>
            <a:off x="6483059" y="4529857"/>
            <a:ext cx="1192577" cy="6389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Corbel Light" panose="020B0303020204020204" pitchFamily="34" charset="0"/>
              </a:rPr>
              <a:t>Raman Collection Fiber Optics 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38677D49-18BC-3EBB-E65D-02BC9C5B76C1}"/>
              </a:ext>
            </a:extLst>
          </p:cNvPr>
          <p:cNvSpPr/>
          <p:nvPr/>
        </p:nvSpPr>
        <p:spPr>
          <a:xfrm>
            <a:off x="1206732" y="3019382"/>
            <a:ext cx="1192577" cy="6389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orbel Light" panose="020B0303020204020204" pitchFamily="34" charset="0"/>
              </a:rPr>
              <a:t>MEMS Steering Mirror</a:t>
            </a:r>
          </a:p>
        </p:txBody>
      </p: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6E1ACC92-CCE1-9312-D52E-F9794F68C2E7}"/>
              </a:ext>
            </a:extLst>
          </p:cNvPr>
          <p:cNvCxnSpPr>
            <a:cxnSpLocks/>
          </p:cNvCxnSpPr>
          <p:nvPr/>
        </p:nvCxnSpPr>
        <p:spPr>
          <a:xfrm flipH="1">
            <a:off x="5983303" y="3902465"/>
            <a:ext cx="552123" cy="35647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1F27BECF-F4B9-0871-5F26-67C1729D3FE4}"/>
              </a:ext>
            </a:extLst>
          </p:cNvPr>
          <p:cNvSpPr txBox="1"/>
          <p:nvPr/>
        </p:nvSpPr>
        <p:spPr>
          <a:xfrm>
            <a:off x="273581" y="228443"/>
            <a:ext cx="777841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0" i="0" dirty="0">
                <a:solidFill>
                  <a:schemeClr val="bg1"/>
                </a:solidFill>
                <a:effectLst/>
                <a:latin typeface="Corbel Light" panose="020B0303020204020204" pitchFamily="34" charset="0"/>
              </a:rPr>
              <a:t>RAMS Instrument Overview:</a:t>
            </a:r>
            <a:endParaRPr lang="en-US" sz="3000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82AE4E39-ACE0-ED04-CBB8-7F954BE5C80E}"/>
              </a:ext>
            </a:extLst>
          </p:cNvPr>
          <p:cNvSpPr/>
          <p:nvPr/>
        </p:nvSpPr>
        <p:spPr>
          <a:xfrm>
            <a:off x="5482780" y="5277102"/>
            <a:ext cx="570551" cy="4571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rbel Light" panose="020B0303020204020204" pitchFamily="34" charset="0"/>
            </a:endParaRPr>
          </a:p>
        </p:txBody>
      </p:sp>
      <p:sp>
        <p:nvSpPr>
          <p:cNvPr id="136" name="Slide Number Placeholder 4">
            <a:extLst>
              <a:ext uri="{FF2B5EF4-FFF2-40B4-BE49-F238E27FC236}">
                <a16:creationId xmlns:a16="http://schemas.microsoft.com/office/drawing/2014/main" id="{53D62540-F0A6-DD16-272E-BFBF5F7E1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120FFBC-B57D-4C85-8EE8-38F74A0DE01F}" type="slidenum">
              <a:rPr lang="en-US" smtClean="0"/>
              <a:t>6</a:t>
            </a:fld>
            <a:endParaRPr lang="en-US" dirty="0"/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3EE33F7A-032E-BAF3-8DA7-74CD83AE6045}"/>
              </a:ext>
            </a:extLst>
          </p:cNvPr>
          <p:cNvGrpSpPr/>
          <p:nvPr/>
        </p:nvGrpSpPr>
        <p:grpSpPr>
          <a:xfrm>
            <a:off x="4946778" y="6356350"/>
            <a:ext cx="2298444" cy="425811"/>
            <a:chOff x="5003669" y="6303965"/>
            <a:chExt cx="2298444" cy="425811"/>
          </a:xfrm>
        </p:grpSpPr>
        <p:pic>
          <p:nvPicPr>
            <p:cNvPr id="138" name="Picture 4" descr="IEEE Download png">
              <a:extLst>
                <a:ext uri="{FF2B5EF4-FFF2-40B4-BE49-F238E27FC236}">
                  <a16:creationId xmlns:a16="http://schemas.microsoft.com/office/drawing/2014/main" id="{52B34234-F034-03F5-058E-ABBD5C8EBE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3669" y="6303965"/>
              <a:ext cx="425811" cy="425811"/>
            </a:xfrm>
            <a:prstGeom prst="rect">
              <a:avLst/>
            </a:prstGeom>
            <a:noFill/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4275EBA9-B4D4-6947-3F88-609F89BE12E8}"/>
                </a:ext>
              </a:extLst>
            </p:cNvPr>
            <p:cNvSpPr txBox="1"/>
            <p:nvPr/>
          </p:nvSpPr>
          <p:spPr>
            <a:xfrm>
              <a:off x="5451927" y="6393761"/>
              <a:ext cx="185018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</a:rPr>
                <a:t>AEROSPACE CONFERENCE 2025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3154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7947541-76DA-A4F8-3BFE-ED77FD9E6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" y="249484"/>
            <a:ext cx="10515600" cy="456142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The RAMS Laser System Requirements: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01D1F590-59CB-C886-BEDF-46A20FC80C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8142187"/>
              </p:ext>
            </p:extLst>
          </p:nvPr>
        </p:nvGraphicFramePr>
        <p:xfrm>
          <a:off x="8052180" y="249485"/>
          <a:ext cx="3719584" cy="6073193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4234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61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0155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orbel Light" panose="020B0303020204020204" pitchFamily="34" charset="0"/>
                          <a:cs typeface="Times New Roman" panose="02020603050405020304" pitchFamily="18" charset="0"/>
                        </a:rPr>
                        <a:t>RAMS Laser Requirements</a:t>
                      </a:r>
                    </a:p>
                  </a:txBody>
                  <a:tcPr marL="76198" marR="76198" marT="38078" marB="38078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3E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5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Corbel Light" panose="020B0303020204020204" pitchFamily="34" charset="0"/>
                          <a:cs typeface="Times New Roman" panose="02020603050405020304" pitchFamily="18" charset="0"/>
                        </a:rPr>
                        <a:t>Wavelengths</a:t>
                      </a:r>
                    </a:p>
                  </a:txBody>
                  <a:tcPr marL="76198" marR="76198" marT="38078" marB="3807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solidFill>
                            <a:srgbClr val="7030A0"/>
                          </a:solidFill>
                          <a:latin typeface="Corbel Light" panose="020B0303020204020204" pitchFamily="34" charset="0"/>
                          <a:cs typeface="Times New Roman" panose="02020603050405020304" pitchFamily="18" charset="0"/>
                        </a:rPr>
                        <a:t>257.5 nm 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rgbClr val="00B050"/>
                          </a:solidFill>
                          <a:latin typeface="Corbel Light" panose="020B0303020204020204" pitchFamily="34" charset="0"/>
                          <a:cs typeface="Times New Roman" panose="02020603050405020304" pitchFamily="18" charset="0"/>
                        </a:rPr>
                        <a:t>515 nm</a:t>
                      </a:r>
                    </a:p>
                  </a:txBody>
                  <a:tcPr marL="76198" marR="76198" marT="38078" marB="3807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09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Corbel Light" panose="020B0303020204020204" pitchFamily="34" charset="0"/>
                          <a:cs typeface="Times New Roman" panose="02020603050405020304" pitchFamily="18" charset="0"/>
                        </a:rPr>
                        <a:t>Fluence Range (variable)</a:t>
                      </a:r>
                    </a:p>
                  </a:txBody>
                  <a:tcPr marL="76198" marR="76198" marT="38078" marB="3807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>
                        <a:buNone/>
                      </a:pPr>
                      <a:r>
                        <a:rPr lang="en-US" sz="1800" b="0" u="none" strike="noStrike" noProof="0" dirty="0">
                          <a:solidFill>
                            <a:schemeClr val="bg1"/>
                          </a:solidFill>
                          <a:latin typeface="Corbel Light" panose="020B0303020204020204" pitchFamily="34" charset="0"/>
                          <a:cs typeface="Times New Roman" panose="02020603050405020304" pitchFamily="18" charset="0"/>
                        </a:rPr>
                        <a:t>UV: 0.02-</a:t>
                      </a:r>
                      <a:r>
                        <a:rPr lang="en-US" sz="1800" b="0" u="none" strike="noStrike" baseline="0" noProof="0" dirty="0">
                          <a:solidFill>
                            <a:schemeClr val="bg1"/>
                          </a:solidFill>
                          <a:latin typeface="Corbel Light" panose="020B0303020204020204" pitchFamily="34" charset="0"/>
                          <a:cs typeface="Times New Roman" panose="02020603050405020304" pitchFamily="18" charset="0"/>
                        </a:rPr>
                        <a:t>1.0 J/cm</a:t>
                      </a:r>
                      <a:r>
                        <a:rPr lang="en-US" sz="1800" b="0" u="none" strike="noStrike" baseline="30000" noProof="0" dirty="0">
                          <a:solidFill>
                            <a:schemeClr val="bg1"/>
                          </a:solidFill>
                          <a:latin typeface="Corbel Light" panose="020B030302020402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u="none" strike="noStrike" noProof="0" dirty="0">
                          <a:solidFill>
                            <a:schemeClr val="bg1"/>
                          </a:solidFill>
                          <a:latin typeface="Corbel Light" panose="020B0303020204020204" pitchFamily="34" charset="0"/>
                          <a:cs typeface="Times New Roman" panose="02020603050405020304" pitchFamily="18" charset="0"/>
                        </a:rPr>
                        <a:t>VIS: 0.01-</a:t>
                      </a:r>
                      <a:r>
                        <a:rPr lang="en-US" sz="1800" b="0" u="none" strike="noStrike" baseline="0" noProof="0" dirty="0">
                          <a:solidFill>
                            <a:schemeClr val="bg1"/>
                          </a:solidFill>
                          <a:latin typeface="Corbel Light" panose="020B0303020204020204" pitchFamily="34" charset="0"/>
                          <a:cs typeface="Times New Roman" panose="02020603050405020304" pitchFamily="18" charset="0"/>
                        </a:rPr>
                        <a:t>1.0 J/cm</a:t>
                      </a:r>
                      <a:r>
                        <a:rPr lang="en-US" sz="1800" b="0" u="none" strike="noStrike" baseline="30000" noProof="0" dirty="0">
                          <a:solidFill>
                            <a:schemeClr val="bg1"/>
                          </a:solidFill>
                          <a:latin typeface="Corbel Light" panose="020B0303020204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b="0" i="0" u="none" strike="noStrike" baseline="30000" noProof="0" dirty="0">
                        <a:solidFill>
                          <a:schemeClr val="bg1"/>
                        </a:solidFill>
                        <a:latin typeface="Corbel Light" panose="020B03030202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98" marR="76198" marT="38078" marB="3807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55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Corbel Light" panose="020B0303020204020204" pitchFamily="34" charset="0"/>
                          <a:cs typeface="Times New Roman" panose="02020603050405020304" pitchFamily="18" charset="0"/>
                        </a:rPr>
                        <a:t>Spot Size (1/e</a:t>
                      </a:r>
                      <a:r>
                        <a:rPr lang="en-US" sz="1800" baseline="30000" dirty="0">
                          <a:solidFill>
                            <a:schemeClr val="bg1"/>
                          </a:solidFill>
                          <a:latin typeface="Corbel Light" panose="020B0303020204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Corbel Light" panose="020B030302020402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76198" marR="76198" marT="38078" marB="3807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Corbel Light" panose="020B0303020204020204" pitchFamily="34" charset="0"/>
                          <a:cs typeface="Times New Roman" panose="02020603050405020304" pitchFamily="18" charset="0"/>
                        </a:rPr>
                        <a:t>≤ 10 µm</a:t>
                      </a:r>
                    </a:p>
                  </a:txBody>
                  <a:tcPr marL="76198" marR="76198" marT="38078" marB="3807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99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>
                        <a:buNone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Corbel Light" panose="020B0303020204020204" pitchFamily="34" charset="0"/>
                          <a:cs typeface="Times New Roman" panose="02020603050405020304" pitchFamily="18" charset="0"/>
                        </a:rPr>
                        <a:t>Shot-to-shot stability </a:t>
                      </a:r>
                    </a:p>
                  </a:txBody>
                  <a:tcPr marL="76198" marR="76198" marT="38078" marB="3807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>
                        <a:buNone/>
                      </a:pPr>
                      <a:r>
                        <a:rPr lang="en-US" sz="1800" b="0" u="none" strike="noStrike" noProof="0" dirty="0">
                          <a:solidFill>
                            <a:schemeClr val="bg1"/>
                          </a:solidFill>
                          <a:latin typeface="Corbel Light" panose="020B0303020204020204" pitchFamily="34" charset="0"/>
                          <a:cs typeface="Times New Roman" panose="02020603050405020304" pitchFamily="18" charset="0"/>
                        </a:rPr>
                        <a:t>≤ 10 % (Goal: ≤ 5%)</a:t>
                      </a:r>
                      <a:endParaRPr lang="en-US" sz="1800" dirty="0">
                        <a:solidFill>
                          <a:schemeClr val="bg1"/>
                        </a:solidFill>
                        <a:latin typeface="Corbel Light" panose="020B03030202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98" marR="76198" marT="38078" marB="38078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55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>
                        <a:buNone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Corbel Light" panose="020B0303020204020204" pitchFamily="34" charset="0"/>
                          <a:cs typeface="Times New Roman" panose="02020603050405020304" pitchFamily="18" charset="0"/>
                        </a:rPr>
                        <a:t>Pulse Rate</a:t>
                      </a:r>
                    </a:p>
                  </a:txBody>
                  <a:tcPr marL="76198" marR="76198" marT="38078" marB="3807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Corbel Light" panose="020B0303020204020204" pitchFamily="34" charset="0"/>
                          <a:cs typeface="Times New Roman" panose="02020603050405020304" pitchFamily="18" charset="0"/>
                        </a:rPr>
                        <a:t>1-10 kHz (selectable) 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Corbel Light" panose="020B0303020204020204" pitchFamily="34" charset="0"/>
                          <a:cs typeface="Times New Roman" panose="02020603050405020304" pitchFamily="18" charset="0"/>
                        </a:rPr>
                        <a:t> + Burst Capable</a:t>
                      </a:r>
                    </a:p>
                  </a:txBody>
                  <a:tcPr marL="76198" marR="76198" marT="38078" marB="38078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955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>
                        <a:buNone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Corbel Light" panose="020B0303020204020204" pitchFamily="34" charset="0"/>
                          <a:cs typeface="Times New Roman" panose="02020603050405020304" pitchFamily="18" charset="0"/>
                        </a:rPr>
                        <a:t>Spectral Bandwidth</a:t>
                      </a:r>
                    </a:p>
                  </a:txBody>
                  <a:tcPr marL="76198" marR="76198" marT="38078" marB="3807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>
                        <a:buNone/>
                      </a:pPr>
                      <a:r>
                        <a:rPr lang="en-US" sz="1800" b="0" u="none" strike="noStrike" noProof="0" dirty="0">
                          <a:solidFill>
                            <a:schemeClr val="bg1"/>
                          </a:solidFill>
                          <a:latin typeface="Corbel Light" panose="020B0303020204020204" pitchFamily="34" charset="0"/>
                          <a:cs typeface="Times New Roman" panose="02020603050405020304" pitchFamily="18" charset="0"/>
                        </a:rPr>
                        <a:t>≤ 0.02 nm</a:t>
                      </a:r>
                      <a:endParaRPr lang="en-US" sz="1800" dirty="0">
                        <a:solidFill>
                          <a:schemeClr val="bg1"/>
                        </a:solidFill>
                        <a:latin typeface="Corbel Light" panose="020B03030202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98" marR="76198" marT="38078" marB="38078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955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>
                        <a:buNone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Corbel Light" panose="020B0303020204020204" pitchFamily="34" charset="0"/>
                          <a:cs typeface="Times New Roman" panose="02020603050405020304" pitchFamily="18" charset="0"/>
                        </a:rPr>
                        <a:t>Beam Steering</a:t>
                      </a:r>
                    </a:p>
                  </a:txBody>
                  <a:tcPr marL="76198" marR="76198" marT="38078" marB="3807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>
                        <a:buNone/>
                      </a:pPr>
                      <a:r>
                        <a:rPr lang="en-US" sz="1800" b="0" u="none" strike="noStrike" noProof="0" dirty="0">
                          <a:solidFill>
                            <a:schemeClr val="bg1"/>
                          </a:solidFill>
                          <a:latin typeface="Corbel Light" panose="020B0303020204020204" pitchFamily="34" charset="0"/>
                          <a:cs typeface="Times New Roman" panose="02020603050405020304" pitchFamily="18" charset="0"/>
                        </a:rPr>
                        <a:t>≤ ± 6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Corbel Light" panose="020B0303020204020204" pitchFamily="34" charset="0"/>
                          <a:cs typeface="Times New Roman" panose="02020603050405020304" pitchFamily="18" charset="0"/>
                        </a:rPr>
                        <a:t>°</a:t>
                      </a:r>
                    </a:p>
                  </a:txBody>
                  <a:tcPr marL="76198" marR="76198" marT="38078" marB="38078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450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Corbel Light" panose="020B0303020204020204" pitchFamily="34" charset="0"/>
                          <a:cs typeface="Times New Roman" panose="02020603050405020304" pitchFamily="18" charset="0"/>
                        </a:rPr>
                        <a:t>Pulse Width</a:t>
                      </a:r>
                    </a:p>
                  </a:txBody>
                  <a:tcPr marL="76198" marR="76198" marT="38078" marB="3807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Corbel Light" panose="020B0303020204020204" pitchFamily="34" charset="0"/>
                          <a:cs typeface="Times New Roman" panose="02020603050405020304" pitchFamily="18" charset="0"/>
                        </a:rPr>
                        <a:t>~ 1 ns </a:t>
                      </a:r>
                    </a:p>
                  </a:txBody>
                  <a:tcPr marL="76198" marR="76198" marT="38078" marB="38078" anchor="ctr"/>
                </a:tc>
                <a:extLst>
                  <a:ext uri="{0D108BD9-81ED-4DB2-BD59-A6C34878D82A}">
                    <a16:rowId xmlns:a16="http://schemas.microsoft.com/office/drawing/2014/main" val="408096851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053E92A2-F543-1C7E-A746-6303E517B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4" b="89937" l="9901" r="89604">
                        <a14:foregroundMark x1="23762" y1="40881" x2="53960" y2="64780"/>
                        <a14:foregroundMark x1="53960" y1="64780" x2="62871" y2="64780"/>
                        <a14:foregroundMark x1="59901" y1="47170" x2="44059" y2="44025"/>
                        <a14:foregroundMark x1="63861" y1="44025" x2="73267" y2="50314"/>
                        <a14:foregroundMark x1="71287" y1="48428" x2="53960" y2="37736"/>
                        <a14:foregroundMark x1="48020" y1="3774" x2="48020" y2="3774"/>
                        <a14:backgroundMark x1="48020" y1="3774" x2="48020" y2="37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244" y="6316261"/>
            <a:ext cx="565729" cy="445302"/>
          </a:xfrm>
          <a:prstGeom prst="rect">
            <a:avLst/>
          </a:pr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0832656E-BB93-2192-5599-2456E63CB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120FFBC-B57D-4C85-8EE8-38F74A0DE01F}" type="slidenum">
              <a:rPr lang="en-US" smtClean="0"/>
              <a:t>7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78202CB-C3B5-C44C-E5C9-E09D5D084E8D}"/>
              </a:ext>
            </a:extLst>
          </p:cNvPr>
          <p:cNvGrpSpPr/>
          <p:nvPr/>
        </p:nvGrpSpPr>
        <p:grpSpPr>
          <a:xfrm>
            <a:off x="4946778" y="6356350"/>
            <a:ext cx="2298444" cy="425811"/>
            <a:chOff x="5003669" y="6303965"/>
            <a:chExt cx="2298444" cy="425811"/>
          </a:xfrm>
        </p:grpSpPr>
        <p:pic>
          <p:nvPicPr>
            <p:cNvPr id="16" name="Picture 4" descr="IEEE Download png">
              <a:extLst>
                <a:ext uri="{FF2B5EF4-FFF2-40B4-BE49-F238E27FC236}">
                  <a16:creationId xmlns:a16="http://schemas.microsoft.com/office/drawing/2014/main" id="{2D1CD304-A68C-79F1-BF8C-79AE7127B6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3669" y="6303965"/>
              <a:ext cx="425811" cy="425811"/>
            </a:xfrm>
            <a:prstGeom prst="rect">
              <a:avLst/>
            </a:prstGeom>
            <a:noFill/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EB7F373-8944-83A0-D49B-DF2696EF7C7C}"/>
                </a:ext>
              </a:extLst>
            </p:cNvPr>
            <p:cNvSpPr txBox="1"/>
            <p:nvPr/>
          </p:nvSpPr>
          <p:spPr>
            <a:xfrm>
              <a:off x="5451927" y="6393761"/>
              <a:ext cx="185018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</a:rPr>
                <a:t>AEROSPACE CONFERENCE 2025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0A44C0D-0397-B584-3FE8-D744A5A3370D}"/>
              </a:ext>
            </a:extLst>
          </p:cNvPr>
          <p:cNvSpPr txBox="1"/>
          <p:nvPr/>
        </p:nvSpPr>
        <p:spPr>
          <a:xfrm>
            <a:off x="518616" y="1318623"/>
            <a:ext cx="7533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rbel Light" panose="020B0303020204020204" pitchFamily="34" charset="0"/>
              </a:rPr>
              <a:t>Need two wavelengths for two different science modes.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A075F3A-ACBE-41A2-AC9D-3C03873802CB}"/>
              </a:ext>
            </a:extLst>
          </p:cNvPr>
          <p:cNvSpPr/>
          <p:nvPr/>
        </p:nvSpPr>
        <p:spPr>
          <a:xfrm>
            <a:off x="732973" y="2117331"/>
            <a:ext cx="2996502" cy="272955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81F9E5-9E3C-1A6D-27D8-CE8E94914970}"/>
              </a:ext>
            </a:extLst>
          </p:cNvPr>
          <p:cNvSpPr txBox="1"/>
          <p:nvPr/>
        </p:nvSpPr>
        <p:spPr>
          <a:xfrm>
            <a:off x="1268964" y="2284144"/>
            <a:ext cx="192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Corbel Light" panose="020B0303020204020204" pitchFamily="34" charset="0"/>
              </a:rPr>
              <a:t>Ultraviolet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0991F1F-CE0E-C073-B122-26D393FF6A73}"/>
              </a:ext>
            </a:extLst>
          </p:cNvPr>
          <p:cNvSpPr txBox="1"/>
          <p:nvPr/>
        </p:nvSpPr>
        <p:spPr>
          <a:xfrm>
            <a:off x="1088091" y="3011498"/>
            <a:ext cx="2286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Corbel Light" panose="020B0303020204020204" pitchFamily="34" charset="0"/>
              </a:rPr>
              <a:t>257.5 nm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E005F56-26FE-3CAE-B92E-0E3E9D0776E8}"/>
              </a:ext>
            </a:extLst>
          </p:cNvPr>
          <p:cNvSpPr/>
          <p:nvPr/>
        </p:nvSpPr>
        <p:spPr>
          <a:xfrm>
            <a:off x="4084594" y="2117331"/>
            <a:ext cx="2996502" cy="2729552"/>
          </a:xfrm>
          <a:prstGeom prst="rect">
            <a:avLst/>
          </a:prstGeom>
          <a:noFill/>
          <a:ln>
            <a:solidFill>
              <a:srgbClr val="03EA6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122AB32-D886-AD66-C255-7B04DB40D022}"/>
              </a:ext>
            </a:extLst>
          </p:cNvPr>
          <p:cNvSpPr txBox="1"/>
          <p:nvPr/>
        </p:nvSpPr>
        <p:spPr>
          <a:xfrm>
            <a:off x="4620585" y="2284144"/>
            <a:ext cx="192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  <a:latin typeface="Corbel Light" panose="020B0303020204020204" pitchFamily="34" charset="0"/>
              </a:rPr>
              <a:t>Green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3F4818-9208-B06C-86BF-72FF0CE4214E}"/>
              </a:ext>
            </a:extLst>
          </p:cNvPr>
          <p:cNvSpPr txBox="1"/>
          <p:nvPr/>
        </p:nvSpPr>
        <p:spPr>
          <a:xfrm>
            <a:off x="4507952" y="3173681"/>
            <a:ext cx="2286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B050"/>
                </a:solidFill>
                <a:latin typeface="Corbel Light" panose="020B0303020204020204" pitchFamily="34" charset="0"/>
              </a:rPr>
              <a:t>515 nm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0A4054-4338-E520-27DA-EF8DD14A3549}"/>
              </a:ext>
            </a:extLst>
          </p:cNvPr>
          <p:cNvSpPr txBox="1"/>
          <p:nvPr/>
        </p:nvSpPr>
        <p:spPr>
          <a:xfrm>
            <a:off x="680246" y="4073451"/>
            <a:ext cx="3101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orbel Light" panose="020B0303020204020204" pitchFamily="34" charset="0"/>
              </a:rPr>
              <a:t>Laser Desorption Mass Spectrometry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6499D4E-697C-0E5D-9853-B589C35FFDBA}"/>
              </a:ext>
            </a:extLst>
          </p:cNvPr>
          <p:cNvSpPr txBox="1"/>
          <p:nvPr/>
        </p:nvSpPr>
        <p:spPr>
          <a:xfrm>
            <a:off x="4124401" y="4221961"/>
            <a:ext cx="3101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orbel Light" panose="020B0303020204020204" pitchFamily="34" charset="0"/>
              </a:rPr>
              <a:t>Raman Spectroscopy</a:t>
            </a:r>
          </a:p>
        </p:txBody>
      </p:sp>
    </p:spTree>
    <p:extLst>
      <p:ext uri="{BB962C8B-B14F-4D97-AF65-F5344CB8AC3E}">
        <p14:creationId xmlns:p14="http://schemas.microsoft.com/office/powerpoint/2010/main" val="3789755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4A6A365-81B4-826E-1B59-C70169F46A7C}"/>
              </a:ext>
            </a:extLst>
          </p:cNvPr>
          <p:cNvSpPr/>
          <p:nvPr/>
        </p:nvSpPr>
        <p:spPr>
          <a:xfrm>
            <a:off x="6955255" y="3585405"/>
            <a:ext cx="340895" cy="445169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18E897-83BB-A880-73F1-0B5C6F33ACAD}"/>
              </a:ext>
            </a:extLst>
          </p:cNvPr>
          <p:cNvSpPr/>
          <p:nvPr/>
        </p:nvSpPr>
        <p:spPr>
          <a:xfrm>
            <a:off x="7721114" y="3372377"/>
            <a:ext cx="1263316" cy="87121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48067D-044B-B7E3-BA97-49BA7926678B}"/>
              </a:ext>
            </a:extLst>
          </p:cNvPr>
          <p:cNvSpPr/>
          <p:nvPr/>
        </p:nvSpPr>
        <p:spPr>
          <a:xfrm>
            <a:off x="7086599" y="3585405"/>
            <a:ext cx="204538" cy="44516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E0C7BB-2DB0-946D-095D-DC43985184C7}"/>
              </a:ext>
            </a:extLst>
          </p:cNvPr>
          <p:cNvSpPr/>
          <p:nvPr/>
        </p:nvSpPr>
        <p:spPr>
          <a:xfrm>
            <a:off x="6646444" y="3422982"/>
            <a:ext cx="204538" cy="77002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168A4C0-928F-D21E-F457-D62BFD979A1E}"/>
              </a:ext>
            </a:extLst>
          </p:cNvPr>
          <p:cNvSpPr/>
          <p:nvPr/>
        </p:nvSpPr>
        <p:spPr>
          <a:xfrm>
            <a:off x="6271462" y="3501181"/>
            <a:ext cx="204538" cy="613612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051E46-FD11-A758-FE12-EABD471CFD46}"/>
              </a:ext>
            </a:extLst>
          </p:cNvPr>
          <p:cNvSpPr/>
          <p:nvPr/>
        </p:nvSpPr>
        <p:spPr>
          <a:xfrm>
            <a:off x="5759128" y="3122187"/>
            <a:ext cx="363940" cy="13716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C523944-D192-4CBC-CC1E-83585D9E1269}"/>
              </a:ext>
            </a:extLst>
          </p:cNvPr>
          <p:cNvSpPr/>
          <p:nvPr/>
        </p:nvSpPr>
        <p:spPr>
          <a:xfrm>
            <a:off x="5848867" y="3455088"/>
            <a:ext cx="184472" cy="7236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939D15E-77C3-9244-C8D8-3E00D8A5232C}"/>
              </a:ext>
            </a:extLst>
          </p:cNvPr>
          <p:cNvSpPr/>
          <p:nvPr/>
        </p:nvSpPr>
        <p:spPr>
          <a:xfrm rot="5400000">
            <a:off x="5247083" y="3545890"/>
            <a:ext cx="278111" cy="52419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B46C645-99CA-3351-1A6A-3C5B4B9B5DE6}"/>
              </a:ext>
            </a:extLst>
          </p:cNvPr>
          <p:cNvSpPr/>
          <p:nvPr/>
        </p:nvSpPr>
        <p:spPr>
          <a:xfrm>
            <a:off x="4649209" y="3114117"/>
            <a:ext cx="363940" cy="13716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2F3417E-98EE-F44D-E6B6-2131FB40A386}"/>
              </a:ext>
            </a:extLst>
          </p:cNvPr>
          <p:cNvSpPr/>
          <p:nvPr/>
        </p:nvSpPr>
        <p:spPr>
          <a:xfrm>
            <a:off x="4736947" y="3446186"/>
            <a:ext cx="184472" cy="7236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AE3919-23CB-4A39-0904-E8F985371518}"/>
              </a:ext>
            </a:extLst>
          </p:cNvPr>
          <p:cNvSpPr/>
          <p:nvPr/>
        </p:nvSpPr>
        <p:spPr>
          <a:xfrm>
            <a:off x="2580475" y="3114117"/>
            <a:ext cx="363940" cy="13716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FF1FD12-2C4B-7AE1-C8D2-EFD08573A065}"/>
              </a:ext>
            </a:extLst>
          </p:cNvPr>
          <p:cNvSpPr/>
          <p:nvPr/>
        </p:nvSpPr>
        <p:spPr>
          <a:xfrm>
            <a:off x="2670214" y="3438117"/>
            <a:ext cx="184472" cy="7236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24176E0-F969-44EA-051B-3DC2ADF78F72}"/>
              </a:ext>
            </a:extLst>
          </p:cNvPr>
          <p:cNvSpPr/>
          <p:nvPr/>
        </p:nvSpPr>
        <p:spPr>
          <a:xfrm>
            <a:off x="3772492" y="3592335"/>
            <a:ext cx="795003" cy="41516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3B9343D-CAA0-CBD3-5D0B-86C26347512A}"/>
              </a:ext>
            </a:extLst>
          </p:cNvPr>
          <p:cNvSpPr/>
          <p:nvPr/>
        </p:nvSpPr>
        <p:spPr>
          <a:xfrm>
            <a:off x="3864682" y="3684905"/>
            <a:ext cx="258160" cy="21629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DC4E216-30B6-A3A8-0B06-5462D5967B01}"/>
              </a:ext>
            </a:extLst>
          </p:cNvPr>
          <p:cNvSpPr/>
          <p:nvPr/>
        </p:nvSpPr>
        <p:spPr>
          <a:xfrm>
            <a:off x="4206164" y="3691768"/>
            <a:ext cx="258160" cy="21629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4D1C943-E53F-F11D-858D-D382C5E78030}"/>
              </a:ext>
            </a:extLst>
          </p:cNvPr>
          <p:cNvSpPr/>
          <p:nvPr/>
        </p:nvSpPr>
        <p:spPr>
          <a:xfrm rot="5400000">
            <a:off x="3054717" y="3512288"/>
            <a:ext cx="659705" cy="6092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52CE8D5-77F9-2520-E7EF-42A52F37D7A9}"/>
              </a:ext>
            </a:extLst>
          </p:cNvPr>
          <p:cNvCxnSpPr>
            <a:cxnSpLocks/>
          </p:cNvCxnSpPr>
          <p:nvPr/>
        </p:nvCxnSpPr>
        <p:spPr>
          <a:xfrm>
            <a:off x="3092809" y="3501181"/>
            <a:ext cx="589954" cy="6455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A51748DD-CD22-EA4F-BCA3-B25E267CA725}"/>
              </a:ext>
            </a:extLst>
          </p:cNvPr>
          <p:cNvSpPr/>
          <p:nvPr/>
        </p:nvSpPr>
        <p:spPr>
          <a:xfrm rot="5400000">
            <a:off x="2048511" y="3555400"/>
            <a:ext cx="278111" cy="48902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6D89183B-DDB6-74B5-537B-930CA88D9780}"/>
              </a:ext>
            </a:extLst>
          </p:cNvPr>
          <p:cNvSpPr/>
          <p:nvPr/>
        </p:nvSpPr>
        <p:spPr>
          <a:xfrm rot="16200000">
            <a:off x="7300599" y="3424975"/>
            <a:ext cx="354842" cy="777923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E636F72-9E9A-7FFC-0196-860408D38E06}"/>
              </a:ext>
            </a:extLst>
          </p:cNvPr>
          <p:cNvCxnSpPr>
            <a:cxnSpLocks/>
            <a:stCxn id="11" idx="1"/>
            <a:endCxn id="19" idx="0"/>
          </p:cNvCxnSpPr>
          <p:nvPr/>
        </p:nvCxnSpPr>
        <p:spPr>
          <a:xfrm flipH="1" flipV="1">
            <a:off x="5648235" y="3807987"/>
            <a:ext cx="1307020" cy="3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07D6979-C922-ACBB-65BC-9314A981E233}"/>
              </a:ext>
            </a:extLst>
          </p:cNvPr>
          <p:cNvCxnSpPr>
            <a:cxnSpLocks/>
            <a:stCxn id="19" idx="0"/>
          </p:cNvCxnSpPr>
          <p:nvPr/>
        </p:nvCxnSpPr>
        <p:spPr>
          <a:xfrm flipH="1" flipV="1">
            <a:off x="1518233" y="3793052"/>
            <a:ext cx="4130002" cy="1493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1F2528B-A418-5B91-F1D2-93212D582C23}"/>
              </a:ext>
            </a:extLst>
          </p:cNvPr>
          <p:cNvCxnSpPr>
            <a:cxnSpLocks/>
          </p:cNvCxnSpPr>
          <p:nvPr/>
        </p:nvCxnSpPr>
        <p:spPr>
          <a:xfrm flipH="1">
            <a:off x="1507584" y="3822677"/>
            <a:ext cx="950676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CAC027B-B50F-F9AF-5D00-75C482AB564F}"/>
              </a:ext>
            </a:extLst>
          </p:cNvPr>
          <p:cNvCxnSpPr>
            <a:cxnSpLocks/>
          </p:cNvCxnSpPr>
          <p:nvPr/>
        </p:nvCxnSpPr>
        <p:spPr>
          <a:xfrm flipV="1">
            <a:off x="1493490" y="2430219"/>
            <a:ext cx="297" cy="1393742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FABBBA6-332E-7497-BD57-2592A00152CB}"/>
              </a:ext>
            </a:extLst>
          </p:cNvPr>
          <p:cNvCxnSpPr>
            <a:cxnSpLocks/>
            <a:endCxn id="63" idx="2"/>
          </p:cNvCxnSpPr>
          <p:nvPr/>
        </p:nvCxnSpPr>
        <p:spPr>
          <a:xfrm flipH="1" flipV="1">
            <a:off x="1523246" y="2457706"/>
            <a:ext cx="960" cy="133534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0393C698-D70C-272A-A6C9-C81E512D5211}"/>
              </a:ext>
            </a:extLst>
          </p:cNvPr>
          <p:cNvSpPr/>
          <p:nvPr/>
        </p:nvSpPr>
        <p:spPr>
          <a:xfrm rot="2974464">
            <a:off x="1066748" y="3786811"/>
            <a:ext cx="760704" cy="10356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FFF742C-8288-0E46-B7FA-AEC8CC79AF1A}"/>
              </a:ext>
            </a:extLst>
          </p:cNvPr>
          <p:cNvCxnSpPr>
            <a:cxnSpLocks/>
          </p:cNvCxnSpPr>
          <p:nvPr/>
        </p:nvCxnSpPr>
        <p:spPr>
          <a:xfrm rot="16200000" flipV="1">
            <a:off x="848191" y="1759846"/>
            <a:ext cx="297" cy="1393742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55424D16-961F-1BAD-6192-2946E69543D8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846148" y="1758956"/>
            <a:ext cx="960" cy="133534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131CFDF8-22F1-EBCF-4A9A-57DB2010E78C}"/>
              </a:ext>
            </a:extLst>
          </p:cNvPr>
          <p:cNvSpPr/>
          <p:nvPr/>
        </p:nvSpPr>
        <p:spPr>
          <a:xfrm rot="2974464">
            <a:off x="1182315" y="2372342"/>
            <a:ext cx="760704" cy="10356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E7B652A-E4EA-2057-B78C-89E5C14E066A}"/>
              </a:ext>
            </a:extLst>
          </p:cNvPr>
          <p:cNvSpPr/>
          <p:nvPr/>
        </p:nvSpPr>
        <p:spPr>
          <a:xfrm>
            <a:off x="815882" y="2182122"/>
            <a:ext cx="136195" cy="51885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20C6175-0564-0B8D-6EA9-249E234C837C}"/>
              </a:ext>
            </a:extLst>
          </p:cNvPr>
          <p:cNvSpPr/>
          <p:nvPr/>
        </p:nvSpPr>
        <p:spPr>
          <a:xfrm>
            <a:off x="7973263" y="3636515"/>
            <a:ext cx="857743" cy="354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3" name="Flowchart: Delay 12">
            <a:extLst>
              <a:ext uri="{FF2B5EF4-FFF2-40B4-BE49-F238E27FC236}">
                <a16:creationId xmlns:a16="http://schemas.microsoft.com/office/drawing/2014/main" id="{81020E82-D095-5016-639D-23371BA90BB8}"/>
              </a:ext>
            </a:extLst>
          </p:cNvPr>
          <p:cNvSpPr/>
          <p:nvPr/>
        </p:nvSpPr>
        <p:spPr>
          <a:xfrm rot="10800000">
            <a:off x="7842413" y="3496322"/>
            <a:ext cx="276726" cy="637677"/>
          </a:xfrm>
          <a:prstGeom prst="flowChartDelay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F40D229-41BA-7A7D-E01C-38D1273A8E0E}"/>
              </a:ext>
            </a:extLst>
          </p:cNvPr>
          <p:cNvSpPr/>
          <p:nvPr/>
        </p:nvSpPr>
        <p:spPr>
          <a:xfrm>
            <a:off x="8217097" y="3503160"/>
            <a:ext cx="229199" cy="6308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4" name="Flowchart: Delay 13">
            <a:extLst>
              <a:ext uri="{FF2B5EF4-FFF2-40B4-BE49-F238E27FC236}">
                <a16:creationId xmlns:a16="http://schemas.microsoft.com/office/drawing/2014/main" id="{4DCF2367-A105-6741-02D9-2E91D3A3C003}"/>
              </a:ext>
            </a:extLst>
          </p:cNvPr>
          <p:cNvSpPr/>
          <p:nvPr/>
        </p:nvSpPr>
        <p:spPr>
          <a:xfrm rot="10800000">
            <a:off x="8554280" y="3496323"/>
            <a:ext cx="276726" cy="637676"/>
          </a:xfrm>
          <a:prstGeom prst="flowChartDelay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5" name="Isosceles Triangle 74">
            <a:extLst>
              <a:ext uri="{FF2B5EF4-FFF2-40B4-BE49-F238E27FC236}">
                <a16:creationId xmlns:a16="http://schemas.microsoft.com/office/drawing/2014/main" id="{B760A7EB-F204-9875-8593-10EBF49D0CC3}"/>
              </a:ext>
            </a:extLst>
          </p:cNvPr>
          <p:cNvSpPr/>
          <p:nvPr/>
        </p:nvSpPr>
        <p:spPr>
          <a:xfrm rot="5400000">
            <a:off x="8817298" y="3705375"/>
            <a:ext cx="229198" cy="205223"/>
          </a:xfrm>
          <a:prstGeom prst="triangle">
            <a:avLst>
              <a:gd name="adj" fmla="val 45843"/>
            </a:avLst>
          </a:prstGeom>
          <a:solidFill>
            <a:schemeClr val="accent2">
              <a:lumMod val="20000"/>
              <a:lumOff val="80000"/>
            </a:schemeClr>
          </a:solidFill>
          <a:ln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341F151-8505-5028-A104-47CDE45F6BB5}"/>
              </a:ext>
            </a:extLst>
          </p:cNvPr>
          <p:cNvCxnSpPr>
            <a:cxnSpLocks/>
          </p:cNvCxnSpPr>
          <p:nvPr/>
        </p:nvCxnSpPr>
        <p:spPr>
          <a:xfrm>
            <a:off x="9654283" y="3812643"/>
            <a:ext cx="885837" cy="1003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Oval 80">
            <a:extLst>
              <a:ext uri="{FF2B5EF4-FFF2-40B4-BE49-F238E27FC236}">
                <a16:creationId xmlns:a16="http://schemas.microsoft.com/office/drawing/2014/main" id="{49A1398E-972F-8265-E52B-896E4D2E9D81}"/>
              </a:ext>
            </a:extLst>
          </p:cNvPr>
          <p:cNvSpPr/>
          <p:nvPr/>
        </p:nvSpPr>
        <p:spPr>
          <a:xfrm>
            <a:off x="9465028" y="1636573"/>
            <a:ext cx="2186104" cy="2186104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150CC6FC-1D03-E83B-4A9B-4C822A103EE5}"/>
              </a:ext>
            </a:extLst>
          </p:cNvPr>
          <p:cNvSpPr/>
          <p:nvPr/>
        </p:nvSpPr>
        <p:spPr>
          <a:xfrm>
            <a:off x="9611525" y="1632785"/>
            <a:ext cx="2186104" cy="2186104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FD1F1F97-3CD6-E2C0-64E9-961915FFECB9}"/>
              </a:ext>
            </a:extLst>
          </p:cNvPr>
          <p:cNvSpPr/>
          <p:nvPr/>
        </p:nvSpPr>
        <p:spPr>
          <a:xfrm>
            <a:off x="9789553" y="1636573"/>
            <a:ext cx="2186104" cy="2186104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7D3975B1-8178-1B10-1D91-2AD06E296CA4}"/>
              </a:ext>
            </a:extLst>
          </p:cNvPr>
          <p:cNvCxnSpPr>
            <a:cxnSpLocks/>
          </p:cNvCxnSpPr>
          <p:nvPr/>
        </p:nvCxnSpPr>
        <p:spPr>
          <a:xfrm flipV="1">
            <a:off x="9611525" y="1625874"/>
            <a:ext cx="1093052" cy="691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51E3B50C-93FF-6ACA-6584-A9816E02052F}"/>
              </a:ext>
            </a:extLst>
          </p:cNvPr>
          <p:cNvSpPr/>
          <p:nvPr/>
        </p:nvSpPr>
        <p:spPr>
          <a:xfrm>
            <a:off x="9196241" y="1518198"/>
            <a:ext cx="400049" cy="21535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4C9B2F6C-7C6C-7ACE-C306-CDB52E310ECD}"/>
              </a:ext>
            </a:extLst>
          </p:cNvPr>
          <p:cNvSpPr/>
          <p:nvPr/>
        </p:nvSpPr>
        <p:spPr>
          <a:xfrm>
            <a:off x="7705336" y="1445821"/>
            <a:ext cx="311700" cy="7254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C76598EE-BDB6-05A9-E32E-7CDE65AF12B5}"/>
              </a:ext>
            </a:extLst>
          </p:cNvPr>
          <p:cNvSpPr/>
          <p:nvPr/>
        </p:nvSpPr>
        <p:spPr>
          <a:xfrm>
            <a:off x="7705336" y="1661006"/>
            <a:ext cx="311700" cy="7254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59581D6A-B162-7365-589F-33B3BA004C50}"/>
              </a:ext>
            </a:extLst>
          </p:cNvPr>
          <p:cNvSpPr/>
          <p:nvPr/>
        </p:nvSpPr>
        <p:spPr>
          <a:xfrm>
            <a:off x="8026352" y="1262065"/>
            <a:ext cx="1167457" cy="709522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1D1B37B8-CE30-FC9E-E519-82B6D6E459E3}"/>
              </a:ext>
            </a:extLst>
          </p:cNvPr>
          <p:cNvSpPr/>
          <p:nvPr/>
        </p:nvSpPr>
        <p:spPr>
          <a:xfrm>
            <a:off x="815882" y="1497457"/>
            <a:ext cx="136195" cy="518851"/>
          </a:xfrm>
          <a:prstGeom prst="rect">
            <a:avLst/>
          </a:prstGeom>
          <a:noFill/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8C19FA-57DC-B2AD-277E-2BEDACDAA420}"/>
              </a:ext>
            </a:extLst>
          </p:cNvPr>
          <p:cNvSpPr/>
          <p:nvPr/>
        </p:nvSpPr>
        <p:spPr>
          <a:xfrm rot="5400000">
            <a:off x="9226757" y="3455716"/>
            <a:ext cx="203159" cy="687813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2" name="Title 1">
            <a:extLst>
              <a:ext uri="{FF2B5EF4-FFF2-40B4-BE49-F238E27FC236}">
                <a16:creationId xmlns:a16="http://schemas.microsoft.com/office/drawing/2014/main" id="{63226031-02BA-6FB1-3CDC-2A5AE9C8A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" y="249484"/>
            <a:ext cx="10515600" cy="456142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The RAMS Laser System Block Diagram: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0857E43-165E-B41F-8377-83B9D8CA2F70}"/>
              </a:ext>
            </a:extLst>
          </p:cNvPr>
          <p:cNvSpPr txBox="1"/>
          <p:nvPr/>
        </p:nvSpPr>
        <p:spPr>
          <a:xfrm>
            <a:off x="7403668" y="860106"/>
            <a:ext cx="2045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orbel Light" panose="020B0303020204020204" pitchFamily="34" charset="0"/>
              </a:rPr>
              <a:t>10 w  940 nm Laser Diode 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FA45CED-8B46-A3B9-CCB4-26FEE7F81122}"/>
              </a:ext>
            </a:extLst>
          </p:cNvPr>
          <p:cNvSpPr txBox="1"/>
          <p:nvPr/>
        </p:nvSpPr>
        <p:spPr>
          <a:xfrm>
            <a:off x="10061836" y="2406747"/>
            <a:ext cx="1335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orbel Light" panose="020B0303020204020204" pitchFamily="34" charset="0"/>
              </a:rPr>
              <a:t>110 um Fiber Optic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51F51DF-24FF-0703-1F5A-7BA8462CB23C}"/>
              </a:ext>
            </a:extLst>
          </p:cNvPr>
          <p:cNvSpPr txBox="1"/>
          <p:nvPr/>
        </p:nvSpPr>
        <p:spPr>
          <a:xfrm>
            <a:off x="8292778" y="4638042"/>
            <a:ext cx="2993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orbel Light" panose="020B0303020204020204" pitchFamily="34" charset="0"/>
              </a:rPr>
              <a:t>Aspherical  Pump Lenses and Back Reflection Filter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0050E25E-63C9-7891-49BB-E83B0BDF17C0}"/>
              </a:ext>
            </a:extLst>
          </p:cNvPr>
          <p:cNvCxnSpPr/>
          <p:nvPr/>
        </p:nvCxnSpPr>
        <p:spPr>
          <a:xfrm>
            <a:off x="8984430" y="4243595"/>
            <a:ext cx="669853" cy="41717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ABC67BED-98B3-5FD5-93BC-83F00887418A}"/>
              </a:ext>
            </a:extLst>
          </p:cNvPr>
          <p:cNvSpPr txBox="1"/>
          <p:nvPr/>
        </p:nvSpPr>
        <p:spPr>
          <a:xfrm>
            <a:off x="6873166" y="2496651"/>
            <a:ext cx="2420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orbel Light" panose="020B0303020204020204" pitchFamily="34" charset="0"/>
              </a:rPr>
              <a:t>Yb:YAG &amp; Cr:YAG Microchip Crystal</a:t>
            </a: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F061B0A5-77FB-6597-CACD-892DB24EE313}"/>
              </a:ext>
            </a:extLst>
          </p:cNvPr>
          <p:cNvCxnSpPr>
            <a:cxnSpLocks/>
          </p:cNvCxnSpPr>
          <p:nvPr/>
        </p:nvCxnSpPr>
        <p:spPr>
          <a:xfrm flipV="1">
            <a:off x="7239690" y="3034306"/>
            <a:ext cx="431345" cy="57226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15664F5F-DDE7-686B-EF3E-2F6B7AFD2A90}"/>
              </a:ext>
            </a:extLst>
          </p:cNvPr>
          <p:cNvSpPr txBox="1"/>
          <p:nvPr/>
        </p:nvSpPr>
        <p:spPr>
          <a:xfrm>
            <a:off x="6646444" y="5182984"/>
            <a:ext cx="2420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orbel Light" panose="020B0303020204020204" pitchFamily="34" charset="0"/>
              </a:rPr>
              <a:t>Volume Bragg Grating Output Coupler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2EA7A9D7-181F-78AC-1B94-63F153A3293D}"/>
              </a:ext>
            </a:extLst>
          </p:cNvPr>
          <p:cNvCxnSpPr>
            <a:cxnSpLocks/>
            <a:stCxn id="9" idx="2"/>
            <a:endCxn id="103" idx="0"/>
          </p:cNvCxnSpPr>
          <p:nvPr/>
        </p:nvCxnSpPr>
        <p:spPr>
          <a:xfrm>
            <a:off x="6748713" y="4193003"/>
            <a:ext cx="1107754" cy="98998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709ACBAE-DDAA-0051-11BD-885A9A96BDD8}"/>
              </a:ext>
            </a:extLst>
          </p:cNvPr>
          <p:cNvSpPr txBox="1"/>
          <p:nvPr/>
        </p:nvSpPr>
        <p:spPr>
          <a:xfrm>
            <a:off x="5803120" y="2378700"/>
            <a:ext cx="1134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orbel Light" panose="020B0303020204020204" pitchFamily="34" charset="0"/>
              </a:rPr>
              <a:t>Collimating Lens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61C6126A-E3EC-5E1B-FBE5-FB317EB52EEB}"/>
              </a:ext>
            </a:extLst>
          </p:cNvPr>
          <p:cNvCxnSpPr>
            <a:cxnSpLocks/>
          </p:cNvCxnSpPr>
          <p:nvPr/>
        </p:nvCxnSpPr>
        <p:spPr>
          <a:xfrm>
            <a:off x="6407503" y="2893325"/>
            <a:ext cx="0" cy="5927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CAAE87CE-35AD-2FBE-80E1-1C5E9CC1E462}"/>
              </a:ext>
            </a:extLst>
          </p:cNvPr>
          <p:cNvCxnSpPr>
            <a:cxnSpLocks/>
          </p:cNvCxnSpPr>
          <p:nvPr/>
        </p:nvCxnSpPr>
        <p:spPr>
          <a:xfrm>
            <a:off x="5476875" y="2101003"/>
            <a:ext cx="394617" cy="101311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03F53A5C-0113-362F-34D4-EDC998B30BD2}"/>
              </a:ext>
            </a:extLst>
          </p:cNvPr>
          <p:cNvSpPr txBox="1"/>
          <p:nvPr/>
        </p:nvSpPr>
        <p:spPr>
          <a:xfrm>
            <a:off x="4276887" y="1141182"/>
            <a:ext cx="2399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orbel Light" panose="020B0303020204020204" pitchFamily="34" charset="0"/>
              </a:rPr>
              <a:t>1030 nm Half Wave Plate on Motorized Rotation Stage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1263FCB4-C7B2-4A19-DE50-DEEC9528554F}"/>
              </a:ext>
            </a:extLst>
          </p:cNvPr>
          <p:cNvSpPr txBox="1"/>
          <p:nvPr/>
        </p:nvSpPr>
        <p:spPr>
          <a:xfrm>
            <a:off x="2944415" y="1213746"/>
            <a:ext cx="1541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orbel Light" panose="020B0303020204020204" pitchFamily="34" charset="0"/>
              </a:rPr>
              <a:t>515 nm Half Wave Plate</a:t>
            </a:r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BE796E4B-46ED-C9D0-3B8B-076DC863DFC4}"/>
              </a:ext>
            </a:extLst>
          </p:cNvPr>
          <p:cNvCxnSpPr>
            <a:cxnSpLocks/>
          </p:cNvCxnSpPr>
          <p:nvPr/>
        </p:nvCxnSpPr>
        <p:spPr>
          <a:xfrm>
            <a:off x="3946645" y="1896820"/>
            <a:ext cx="767669" cy="119533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4676E465-3CBB-9E7B-BE41-B729AAFA68DD}"/>
              </a:ext>
            </a:extLst>
          </p:cNvPr>
          <p:cNvCxnSpPr>
            <a:cxnSpLocks/>
          </p:cNvCxnSpPr>
          <p:nvPr/>
        </p:nvCxnSpPr>
        <p:spPr>
          <a:xfrm flipH="1">
            <a:off x="2206945" y="4493607"/>
            <a:ext cx="502029" cy="106015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DDD2BE6C-9575-E4B8-3BD2-B6685881CBD1}"/>
              </a:ext>
            </a:extLst>
          </p:cNvPr>
          <p:cNvCxnSpPr>
            <a:cxnSpLocks/>
            <a:endCxn id="131" idx="0"/>
          </p:cNvCxnSpPr>
          <p:nvPr/>
        </p:nvCxnSpPr>
        <p:spPr>
          <a:xfrm>
            <a:off x="5384243" y="3987050"/>
            <a:ext cx="688697" cy="97415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95AEC84B-A8EE-C07C-295E-054637EB12D3}"/>
              </a:ext>
            </a:extLst>
          </p:cNvPr>
          <p:cNvCxnSpPr/>
          <p:nvPr/>
        </p:nvCxnSpPr>
        <p:spPr>
          <a:xfrm flipV="1">
            <a:off x="3384569" y="2592626"/>
            <a:ext cx="0" cy="1245969"/>
          </a:xfrm>
          <a:prstGeom prst="straightConnector1">
            <a:avLst/>
          </a:prstGeom>
          <a:ln>
            <a:solidFill>
              <a:srgbClr val="00B05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Rectangle 124">
            <a:extLst>
              <a:ext uri="{FF2B5EF4-FFF2-40B4-BE49-F238E27FC236}">
                <a16:creationId xmlns:a16="http://schemas.microsoft.com/office/drawing/2014/main" id="{C4EC6CFF-7432-9FED-48E9-FCEE81112296}"/>
              </a:ext>
            </a:extLst>
          </p:cNvPr>
          <p:cNvSpPr/>
          <p:nvPr/>
        </p:nvSpPr>
        <p:spPr>
          <a:xfrm>
            <a:off x="3162264" y="2273589"/>
            <a:ext cx="420948" cy="22289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F55DAEC8-FEEA-676A-0B6C-3EFA803B8081}"/>
              </a:ext>
            </a:extLst>
          </p:cNvPr>
          <p:cNvSpPr txBox="1"/>
          <p:nvPr/>
        </p:nvSpPr>
        <p:spPr>
          <a:xfrm>
            <a:off x="2833043" y="1980645"/>
            <a:ext cx="12106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orbel Light" panose="020B0303020204020204" pitchFamily="34" charset="0"/>
              </a:rPr>
              <a:t>Beam Dump</a:t>
            </a:r>
            <a:endParaRPr lang="en-US" sz="1400" dirty="0"/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AE332CE3-382A-A2F3-7D08-59D4BB414AAC}"/>
              </a:ext>
            </a:extLst>
          </p:cNvPr>
          <p:cNvSpPr txBox="1"/>
          <p:nvPr/>
        </p:nvSpPr>
        <p:spPr>
          <a:xfrm>
            <a:off x="1230301" y="5553758"/>
            <a:ext cx="1541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orbel Light" panose="020B0303020204020204" pitchFamily="34" charset="0"/>
              </a:rPr>
              <a:t>515 nm Half Wave Plate #2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6F88A02-7048-445A-B70B-AEDA65EFA2EC}"/>
              </a:ext>
            </a:extLst>
          </p:cNvPr>
          <p:cNvSpPr txBox="1"/>
          <p:nvPr/>
        </p:nvSpPr>
        <p:spPr>
          <a:xfrm>
            <a:off x="5272714" y="4961207"/>
            <a:ext cx="16004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orbel Light" panose="020B0303020204020204" pitchFamily="34" charset="0"/>
              </a:rPr>
              <a:t>KTP Crystal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Corbel Light" panose="020B0303020204020204" pitchFamily="34" charset="0"/>
              </a:rPr>
              <a:t>(515 nm Generation) 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FDD6CAF1-6C10-A888-3CA2-94F280191561}"/>
              </a:ext>
            </a:extLst>
          </p:cNvPr>
          <p:cNvSpPr txBox="1"/>
          <p:nvPr/>
        </p:nvSpPr>
        <p:spPr>
          <a:xfrm>
            <a:off x="-64256" y="4545347"/>
            <a:ext cx="2136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orbel Light" panose="020B0303020204020204" pitchFamily="34" charset="0"/>
              </a:rPr>
              <a:t>BBO Crystal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Corbel Light" panose="020B0303020204020204" pitchFamily="34" charset="0"/>
              </a:rPr>
              <a:t>(257.5 nm Generation) </a:t>
            </a:r>
          </a:p>
        </p:txBody>
      </p: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4852517F-5021-3F8D-EF47-B693D3D32360}"/>
              </a:ext>
            </a:extLst>
          </p:cNvPr>
          <p:cNvCxnSpPr>
            <a:cxnSpLocks/>
          </p:cNvCxnSpPr>
          <p:nvPr/>
        </p:nvCxnSpPr>
        <p:spPr>
          <a:xfrm flipH="1">
            <a:off x="1647421" y="3948764"/>
            <a:ext cx="517367" cy="10124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C6FF96D1-69BD-5415-4F2F-EFDB76D05BB4}"/>
              </a:ext>
            </a:extLst>
          </p:cNvPr>
          <p:cNvSpPr txBox="1"/>
          <p:nvPr/>
        </p:nvSpPr>
        <p:spPr>
          <a:xfrm>
            <a:off x="4015479" y="4587114"/>
            <a:ext cx="1541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orbel Light" panose="020B0303020204020204" pitchFamily="34" charset="0"/>
              </a:rPr>
              <a:t>RTP High Voltage Electro-Optic</a:t>
            </a:r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9CF54F1-A722-812C-F8AD-A273F3E9CD0B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4169994" y="4007498"/>
            <a:ext cx="308771" cy="60146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C654F028-D9C3-7AB6-4B72-B5C88C81A299}"/>
              </a:ext>
            </a:extLst>
          </p:cNvPr>
          <p:cNvCxnSpPr>
            <a:cxnSpLocks/>
          </p:cNvCxnSpPr>
          <p:nvPr/>
        </p:nvCxnSpPr>
        <p:spPr>
          <a:xfrm flipH="1">
            <a:off x="3313589" y="4179449"/>
            <a:ext cx="12848" cy="5085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TextBox 141">
            <a:extLst>
              <a:ext uri="{FF2B5EF4-FFF2-40B4-BE49-F238E27FC236}">
                <a16:creationId xmlns:a16="http://schemas.microsoft.com/office/drawing/2014/main" id="{BC334519-9392-A91B-224C-8551E0B83DD6}"/>
              </a:ext>
            </a:extLst>
          </p:cNvPr>
          <p:cNvSpPr txBox="1"/>
          <p:nvPr/>
        </p:nvSpPr>
        <p:spPr>
          <a:xfrm>
            <a:off x="2502226" y="4716353"/>
            <a:ext cx="1541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orbel Light" panose="020B0303020204020204" pitchFamily="34" charset="0"/>
              </a:rPr>
              <a:t>Polarizing Beam Splitting Cube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609B5A57-F5BC-93B9-C54A-B4018E8E8BFA}"/>
              </a:ext>
            </a:extLst>
          </p:cNvPr>
          <p:cNvSpPr txBox="1"/>
          <p:nvPr/>
        </p:nvSpPr>
        <p:spPr>
          <a:xfrm>
            <a:off x="55201" y="1146462"/>
            <a:ext cx="21360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orbel Light" panose="020B0303020204020204" pitchFamily="34" charset="0"/>
              </a:rPr>
              <a:t>Wavelength Selection Filter</a:t>
            </a:r>
          </a:p>
        </p:txBody>
      </p: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A8D5520C-9BA2-EE4F-43CF-9FF1A3EB18BF}"/>
              </a:ext>
            </a:extLst>
          </p:cNvPr>
          <p:cNvCxnSpPr/>
          <p:nvPr/>
        </p:nvCxnSpPr>
        <p:spPr>
          <a:xfrm>
            <a:off x="700663" y="1860077"/>
            <a:ext cx="0" cy="40708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149">
            <a:extLst>
              <a:ext uri="{FF2B5EF4-FFF2-40B4-BE49-F238E27FC236}">
                <a16:creationId xmlns:a16="http://schemas.microsoft.com/office/drawing/2014/main" id="{AE794DD9-1C2B-EA63-6A98-981632389910}"/>
              </a:ext>
            </a:extLst>
          </p:cNvPr>
          <p:cNvSpPr txBox="1"/>
          <p:nvPr/>
        </p:nvSpPr>
        <p:spPr>
          <a:xfrm>
            <a:off x="-44545" y="2555553"/>
            <a:ext cx="7999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orbel Light" panose="020B0303020204020204" pitchFamily="34" charset="0"/>
              </a:rPr>
              <a:t>Output to MEMS Mirror</a:t>
            </a:r>
          </a:p>
        </p:txBody>
      </p: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8560AAEE-CAEF-47ED-44E7-0533137D368E}"/>
              </a:ext>
            </a:extLst>
          </p:cNvPr>
          <p:cNvCxnSpPr>
            <a:cxnSpLocks/>
          </p:cNvCxnSpPr>
          <p:nvPr/>
        </p:nvCxnSpPr>
        <p:spPr>
          <a:xfrm flipH="1">
            <a:off x="0" y="2456757"/>
            <a:ext cx="216343" cy="949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8" name="Picture 157">
            <a:extLst>
              <a:ext uri="{FF2B5EF4-FFF2-40B4-BE49-F238E27FC236}">
                <a16:creationId xmlns:a16="http://schemas.microsoft.com/office/drawing/2014/main" id="{4DA0FA01-22C3-34E0-FA98-7DDB2A8BA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4" b="89937" l="9901" r="89604">
                        <a14:foregroundMark x1="23762" y1="40881" x2="53960" y2="64780"/>
                        <a14:foregroundMark x1="53960" y1="64780" x2="62871" y2="64780"/>
                        <a14:foregroundMark x1="59901" y1="47170" x2="44059" y2="44025"/>
                        <a14:foregroundMark x1="63861" y1="44025" x2="73267" y2="50314"/>
                        <a14:foregroundMark x1="71287" y1="48428" x2="53960" y2="37736"/>
                        <a14:foregroundMark x1="48020" y1="3774" x2="48020" y2="3774"/>
                        <a14:backgroundMark x1="48020" y1="3774" x2="48020" y2="37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244" y="6316261"/>
            <a:ext cx="565729" cy="445302"/>
          </a:xfrm>
          <a:prstGeom prst="rect">
            <a:avLst/>
          </a:prstGeom>
        </p:spPr>
      </p:pic>
      <p:sp>
        <p:nvSpPr>
          <p:cNvPr id="162" name="Slide Number Placeholder 4">
            <a:extLst>
              <a:ext uri="{FF2B5EF4-FFF2-40B4-BE49-F238E27FC236}">
                <a16:creationId xmlns:a16="http://schemas.microsoft.com/office/drawing/2014/main" id="{FF84E742-2A05-5B8F-1AE1-9B956C55C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120FFBC-B57D-4C85-8EE8-38F74A0DE01F}" type="slidenum">
              <a:rPr lang="en-US" smtClean="0"/>
              <a:t>8</a:t>
            </a:fld>
            <a:endParaRPr lang="en-US" dirty="0"/>
          </a:p>
        </p:txBody>
      </p: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13B94034-A7D4-04B2-DB5C-8A89224CB5D7}"/>
              </a:ext>
            </a:extLst>
          </p:cNvPr>
          <p:cNvGrpSpPr/>
          <p:nvPr/>
        </p:nvGrpSpPr>
        <p:grpSpPr>
          <a:xfrm>
            <a:off x="4946778" y="6356350"/>
            <a:ext cx="2298444" cy="425811"/>
            <a:chOff x="5003669" y="6303965"/>
            <a:chExt cx="2298444" cy="425811"/>
          </a:xfrm>
        </p:grpSpPr>
        <p:pic>
          <p:nvPicPr>
            <p:cNvPr id="164" name="Picture 4" descr="IEEE Download png">
              <a:extLst>
                <a:ext uri="{FF2B5EF4-FFF2-40B4-BE49-F238E27FC236}">
                  <a16:creationId xmlns:a16="http://schemas.microsoft.com/office/drawing/2014/main" id="{09629CD1-5427-7C40-79D5-113FB23C7F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3669" y="6303965"/>
              <a:ext cx="425811" cy="425811"/>
            </a:xfrm>
            <a:prstGeom prst="rect">
              <a:avLst/>
            </a:prstGeom>
            <a:noFill/>
          </p:spPr>
        </p:pic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D0CCD340-2B3C-8CB1-2998-575868E27A70}"/>
                </a:ext>
              </a:extLst>
            </p:cNvPr>
            <p:cNvSpPr txBox="1"/>
            <p:nvPr/>
          </p:nvSpPr>
          <p:spPr>
            <a:xfrm>
              <a:off x="5451927" y="6393761"/>
              <a:ext cx="185018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</a:rPr>
                <a:t>AEROSPACE CONFERENCE 2025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4104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close-up of a computer&#10;&#10;Description automatically generated with low confidence">
            <a:extLst>
              <a:ext uri="{FF2B5EF4-FFF2-40B4-BE49-F238E27FC236}">
                <a16:creationId xmlns:a16="http://schemas.microsoft.com/office/drawing/2014/main" id="{E6F209B4-A7AF-3936-55E4-B2D3AD4709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9" t="2857" r="23843" b="245"/>
          <a:stretch/>
        </p:blipFill>
        <p:spPr>
          <a:xfrm rot="16200000">
            <a:off x="3030974" y="-2099307"/>
            <a:ext cx="6130051" cy="1165251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E61CE5-330D-FAE4-BE35-A6617B705E28}"/>
              </a:ext>
            </a:extLst>
          </p:cNvPr>
          <p:cNvSpPr txBox="1"/>
          <p:nvPr/>
        </p:nvSpPr>
        <p:spPr>
          <a:xfrm>
            <a:off x="184528" y="78913"/>
            <a:ext cx="551401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The RAMS Laser System – As Built:</a:t>
            </a:r>
          </a:p>
        </p:txBody>
      </p:sp>
    </p:spTree>
    <p:extLst>
      <p:ext uri="{BB962C8B-B14F-4D97-AF65-F5344CB8AC3E}">
        <p14:creationId xmlns:p14="http://schemas.microsoft.com/office/powerpoint/2010/main" val="16425310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14742</TotalTime>
  <Words>1157</Words>
  <Application>Microsoft Office PowerPoint</Application>
  <PresentationFormat>Widescreen</PresentationFormat>
  <Paragraphs>251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Corbel</vt:lpstr>
      <vt:lpstr>Corbel Light</vt:lpstr>
      <vt:lpstr>Times New Roman</vt:lpstr>
      <vt:lpstr>Office Theme</vt:lpstr>
      <vt:lpstr>PowerPoint Presentation</vt:lpstr>
      <vt:lpstr>Intro</vt:lpstr>
      <vt:lpstr>PowerPoint Presentation</vt:lpstr>
      <vt:lpstr>PowerPoint Presentation</vt:lpstr>
      <vt:lpstr>PowerPoint Presentation</vt:lpstr>
      <vt:lpstr>PowerPoint Presentation</vt:lpstr>
      <vt:lpstr>The RAMS Laser System Requirements:</vt:lpstr>
      <vt:lpstr>The RAMS Laser System Block Diagram:</vt:lpstr>
      <vt:lpstr>PowerPoint Presentation</vt:lpstr>
      <vt:lpstr>PowerPoint Presentation</vt:lpstr>
      <vt:lpstr>PowerPoint Presentation</vt:lpstr>
      <vt:lpstr>Fundamental Laser Cavity Performance (1030 nm): </vt:lpstr>
      <vt:lpstr>Optical Design: Non-Linear Conversion </vt:lpstr>
      <vt:lpstr>Green Conversion (515 nm) Stage Performance:</vt:lpstr>
      <vt:lpstr>Energy Throttling By Half Waveplate Rotation (515nm) </vt:lpstr>
      <vt:lpstr>RAMS Laser: Diode Current vs UV Output &amp; Burst Control </vt:lpstr>
      <vt:lpstr>PowerPoint Presentation</vt:lpstr>
      <vt:lpstr>Challenges we faced:</vt:lpstr>
      <vt:lpstr>PowerPoint Presentation</vt:lpstr>
      <vt:lpstr>PowerPoint Presentation</vt:lpstr>
      <vt:lpstr>PowerPoint Presentation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RAMS Laser Characterization Test Plan</dc:title>
  <dc:creator>Mullin, Matthew W. (GSFC-5540)</dc:creator>
  <cp:lastModifiedBy>Matt</cp:lastModifiedBy>
  <cp:revision>94</cp:revision>
  <dcterms:created xsi:type="dcterms:W3CDTF">2023-09-19T17:21:47Z</dcterms:created>
  <dcterms:modified xsi:type="dcterms:W3CDTF">2025-10-10T03:08:13Z</dcterms:modified>
</cp:coreProperties>
</file>